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20" userDrawn="1">
          <p15:clr>
            <a:srgbClr val="A4A3A4"/>
          </p15:clr>
        </p15:guide>
        <p15:guide id="2" orient="horz" pos="42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1326"/>
      </p:cViewPr>
      <p:guideLst>
        <p:guide pos="3120"/>
        <p:guide orient="horz" pos="42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F3439-E92C-4CB5-ABC0-4F1264CD12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49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3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7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9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5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4A6C-D28F-4FED-9C91-D62264706EB6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1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342" y="13702"/>
            <a:ext cx="9887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Objectives (Chiba Campaign 2020)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342" y="822211"/>
            <a:ext cx="9887163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better characterize simultaneous observations of aerosol optical properties and </a:t>
            </a:r>
            <a:r>
              <a:rPr lang="en-US" altLang="ja-JP" b="1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PM</a:t>
            </a:r>
            <a:r>
              <a:rPr lang="en-US" altLang="ja-JP" b="1" baseline="-250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en-US" altLang="ja-JP" b="1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&amp;BC</a:t>
            </a: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mass concentrations toward </a:t>
            </a:r>
            <a:r>
              <a:rPr lang="en-US" altLang="ja-JP" b="1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GOSAT</a:t>
            </a: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-2 aerosol product validation (as part of the </a:t>
            </a:r>
            <a:r>
              <a:rPr lang="en-US" altLang="ja-JP" b="1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G2AERO</a:t>
            </a: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project)</a:t>
            </a:r>
          </a:p>
          <a:p>
            <a:pPr marL="514350" indent="-514350">
              <a:buFont typeface="+mj-lt"/>
              <a:buAutoNum type="arabicPeriod"/>
            </a:pPr>
            <a:endParaRPr lang="en-US" altLang="ja-JP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validate GCOM-C aerosol and cloud products</a:t>
            </a:r>
          </a:p>
          <a:p>
            <a:pPr marL="514350" indent="-514350">
              <a:buFont typeface="+mj-lt"/>
              <a:buAutoNum type="arabicPeriod"/>
            </a:pPr>
            <a:endParaRPr lang="en-US" altLang="ja-JP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better understand spatial-temporal variations in trace gases, aerosols, clouds, and radiations around Chiba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trace gases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6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4AZ-MAXDOAS, LICOR LI-7810, EM27</a:t>
            </a:r>
            <a:r>
              <a:rPr lang="en-US" altLang="ja-JP" sz="160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/SUN</a:t>
            </a: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aerosols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POM, CIMEL, MAX-DOAS, LP-DOAS, lidar, PM</a:t>
            </a:r>
            <a:r>
              <a:rPr lang="en-US" altLang="ja-JP" sz="1600" baseline="-250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en-US" altLang="ja-JP" sz="16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inst., FRMs, etc.</a:t>
            </a:r>
            <a:endParaRPr lang="en-US" altLang="ja-JP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clouds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MWR</a:t>
            </a:r>
            <a:r>
              <a:rPr lang="en-US" altLang="ja-JP" sz="16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sky camera</a:t>
            </a:r>
            <a:endParaRPr lang="en-US" altLang="ja-JP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radiations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pyranometers, MS-700, PAR, etc.</a:t>
            </a:r>
            <a:endParaRPr lang="en-US" altLang="ja-JP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lvl="1"/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combined with satellite data (</a:t>
            </a:r>
            <a:r>
              <a:rPr lang="en-US" altLang="ja-JP" sz="16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H8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sz="16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GCOM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-C, OMI, </a:t>
            </a:r>
            <a:r>
              <a:rPr lang="en-US" altLang="ja-JP" sz="16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TROPOMI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sz="16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GOME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-2, MODIS, </a:t>
            </a:r>
            <a:r>
              <a:rPr lang="en-US" altLang="ja-JP" sz="1600" dirty="0" err="1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GOSAT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-2, etc.)</a:t>
            </a:r>
          </a:p>
          <a:p>
            <a:pPr lvl="1"/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expected for better interpretation of trend analysis</a:t>
            </a:r>
            <a:r>
              <a:rPr lang="ja-JP" altLang="en-US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　</a:t>
            </a:r>
            <a:endParaRPr lang="en-US" altLang="ja-JP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lvl="1"/>
            <a:endParaRPr kumimoji="1" lang="en-US" altLang="ja-JP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Intercomparison exercise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aerosols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POM, CIMEL, MAX-DOAS, LP-DOAS, lidar, PM</a:t>
            </a:r>
            <a:r>
              <a:rPr lang="en-US" altLang="ja-JP" sz="1600" baseline="-250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en-US" altLang="ja-JP" sz="16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inst., BC inst., FRMs, sat, ...</a:t>
            </a:r>
            <a:endParaRPr lang="en-US" altLang="ja-JP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clouds (COD)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MWR, whole-sky cameras, POM, pyranometers, sat, ...</a:t>
            </a:r>
            <a:endParaRPr lang="en-US" altLang="ja-JP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water vapor (PWC)</a:t>
            </a:r>
            <a:r>
              <a:rPr lang="en-US" altLang="ja-JP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600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MWR</a:t>
            </a:r>
            <a:r>
              <a:rPr lang="en-US" altLang="ja-JP" sz="16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sz="1600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POM</a:t>
            </a:r>
            <a:r>
              <a:rPr lang="en-US" altLang="ja-JP" sz="16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sz="1600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CIMEL</a:t>
            </a:r>
            <a:r>
              <a:rPr lang="en-US" altLang="ja-JP" sz="16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MAX-DOAS, ...</a:t>
            </a:r>
            <a:endParaRPr lang="en-US" altLang="ja-JP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kumimoji="1" lang="en-US" altLang="ja-JP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Others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nighttime aerosols?</a:t>
            </a:r>
            <a:endParaRPr lang="en-US" altLang="ja-JP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0" y="793639"/>
            <a:ext cx="9906000" cy="205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21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2031</TotalTime>
  <Words>194</Words>
  <Application>Microsoft Office PowerPoint</Application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HI</cp:lastModifiedBy>
  <cp:revision>125</cp:revision>
  <cp:lastPrinted>2013-06-05T06:35:02Z</cp:lastPrinted>
  <dcterms:created xsi:type="dcterms:W3CDTF">2013-05-01T02:16:19Z</dcterms:created>
  <dcterms:modified xsi:type="dcterms:W3CDTF">2020-12-17T13:07:30Z</dcterms:modified>
</cp:coreProperties>
</file>