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6" r:id="rId8"/>
    <p:sldId id="269" r:id="rId9"/>
    <p:sldId id="268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day14  2017/12/04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5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1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5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2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" y="819527"/>
            <a:ext cx="11778346" cy="588917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7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7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7" y="819528"/>
            <a:ext cx="11778346" cy="588917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" y="1152247"/>
            <a:ext cx="11070772" cy="55353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9528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3991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0.5km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34939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4465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305" y="1679510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AEC357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04" y="5564155"/>
            <a:ext cx="461665" cy="9703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NO2vis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333" y="4212747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ja-JP" dirty="0" smtClean="0"/>
              <a:t>NO2uv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334" y="2951572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AEC4766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96598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1016.2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81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1012.3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1011.4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1011.3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1010.4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1010.3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1010.1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1009.3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1010.2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1009.2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1008.5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1006.9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1005.6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80717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</a:t>
            </a:r>
            <a:r>
              <a:rPr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12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4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の詳細</a:t>
            </a:r>
            <a:endParaRPr lang="en-US" altLang="ja-JP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 average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6"/>
            <a:ext cx="11778344" cy="58891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99564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172</TotalTime>
  <Words>306</Words>
  <Application>Microsoft Office PowerPoint</Application>
  <PresentationFormat>ワイド画面</PresentationFormat>
  <Paragraphs>273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day14  2017/12/04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DATA</vt:lpstr>
      <vt:lpstr>Chiba campaign MAX-DOAS(2D) day average</vt:lpstr>
      <vt:lpstr>MAX-DOAS#1 , NorthDirection</vt:lpstr>
      <vt:lpstr>MAX-DOAS#2 , WestDirection</vt:lpstr>
      <vt:lpstr>MAX-DOAS#3 , EastDirection</vt:lpstr>
      <vt:lpstr>MAX-DOAS#4 , SouthDirection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24</cp:revision>
  <dcterms:created xsi:type="dcterms:W3CDTF">2017-07-11T12:20:32Z</dcterms:created>
  <dcterms:modified xsi:type="dcterms:W3CDTF">2017-12-05T03:30:15Z</dcterms:modified>
</cp:coreProperties>
</file>