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day2  2017/11/22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60512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1009.5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1008.4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1007.3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1006.6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1005.9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1004.3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1000.7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43626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999.6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1004.1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1005.3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1006.2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1007.0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1008.5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1009.4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52724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11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23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日の詳細</a:t>
            </a:r>
            <a:endParaRPr kumimoji="1" lang="en-US" altLang="ja-JP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4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day3  2017/11/23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3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9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7365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81</TotalTime>
  <Words>295</Words>
  <Application>Microsoft Office PowerPoint</Application>
  <PresentationFormat>ワイド画面</PresentationFormat>
  <Paragraphs>265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day2  2017/11/22</vt:lpstr>
      <vt:lpstr>MAX-DOAS#1 , NorthDirection</vt:lpstr>
      <vt:lpstr>MAX-DOAS#2 , WestDirection</vt:lpstr>
      <vt:lpstr>MAX-DOAS#3 , EastDirection</vt:lpstr>
      <vt:lpstr>MAX-DOAS#4 , SouthDirection</vt:lpstr>
      <vt:lpstr>Chiba campaign MAX-DOAS(2D) day3  2017/11/23</vt:lpstr>
      <vt:lpstr>MAX-DOAS#1 , NorthDirection</vt:lpstr>
      <vt:lpstr>MAX-DOAS#2 , WestDirection</vt:lpstr>
      <vt:lpstr>MAX-DOAS#3 , EastDirection</vt:lpstr>
      <vt:lpstr>MAX-DOAS#4 , SouthDirection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11</cp:revision>
  <dcterms:created xsi:type="dcterms:W3CDTF">2017-07-11T12:20:32Z</dcterms:created>
  <dcterms:modified xsi:type="dcterms:W3CDTF">2017-11-24T03:12:24Z</dcterms:modified>
</cp:coreProperties>
</file>