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6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day1  2017/11/21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4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3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3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61131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1016.0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1020.9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1021.8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1023.3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90386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1023.8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1026.9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8.5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2.7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2.6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54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1027.2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274027"/>
            <a:ext cx="902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68</TotalTime>
  <Words>275</Words>
  <Application>Microsoft Office PowerPoint</Application>
  <PresentationFormat>ワイド画面</PresentationFormat>
  <Paragraphs>259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HGP明朝B</vt:lpstr>
      <vt:lpstr>ＭＳ Ｐゴシック</vt:lpstr>
      <vt:lpstr>Arial</vt:lpstr>
      <vt:lpstr>Calibri</vt:lpstr>
      <vt:lpstr>Calibri Light</vt:lpstr>
      <vt:lpstr>レトロスペクト</vt:lpstr>
      <vt:lpstr>Chiba campaign MAX-DOAS(2D) day1  2017/11/21</vt:lpstr>
      <vt:lpstr>MAX-DOAS#1 , NorthDirection</vt:lpstr>
      <vt:lpstr>MAX-DOAS#2 , WestDirection</vt:lpstr>
      <vt:lpstr>MAX-DOAS#3 , EastDirection</vt:lpstr>
      <vt:lpstr>MAX-DOAS#4 , SouthDirection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Yonekawa</cp:lastModifiedBy>
  <cp:revision>9</cp:revision>
  <dcterms:created xsi:type="dcterms:W3CDTF">2017-07-11T12:20:32Z</dcterms:created>
  <dcterms:modified xsi:type="dcterms:W3CDTF">2017-11-22T03:50:28Z</dcterms:modified>
</cp:coreProperties>
</file>