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(2017/07/23  19:37)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65453B53-F8B0-4753-87C1-0FE13DD1D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447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23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23 of JUL in year 2017">
            <a:extLst>
              <a:ext uri="{FF2B5EF4-FFF2-40B4-BE49-F238E27FC236}">
                <a16:creationId xmlns:a16="http://schemas.microsoft.com/office/drawing/2014/main" id="{8661A95C-3AD6-41B5-8041-E2344BF61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7656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CC37EC03-B0C7-458D-96F0-4A75BC32A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60521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JUL 23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23 of JUL in year 2017">
            <a:extLst>
              <a:ext uri="{FF2B5EF4-FFF2-40B4-BE49-F238E27FC236}">
                <a16:creationId xmlns:a16="http://schemas.microsoft.com/office/drawing/2014/main" id="{FD43F11D-A7D2-4E81-9EC9-C931159CC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447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data(2017/07/23  19:37)</vt:lpstr>
      <vt:lpstr>AOD Level 1.0 data from JUL of 2017</vt:lpstr>
      <vt:lpstr>AOD Level 1.0 data from JUL 23 of 2017</vt:lpstr>
      <vt:lpstr>Water Vapor data from JUL of 2017</vt:lpstr>
      <vt:lpstr>Water Vapor data from JUL 23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15</cp:revision>
  <dcterms:created xsi:type="dcterms:W3CDTF">2017-07-11T12:20:32Z</dcterms:created>
  <dcterms:modified xsi:type="dcterms:W3CDTF">2017-07-23T10:39:23Z</dcterms:modified>
</cp:coreProperties>
</file>