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5ED79-2ACB-4A42-94E3-57971F0AE4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7B24B85-E395-40D4-947E-8E5F5420E9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755402-6D4C-477B-BEFE-AB6751B4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741C7-852F-43AC-A3EE-887D719953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8DA6AF-45CC-4602-88A5-FC4A4B650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583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4FC15B-8D7D-450D-89E6-2E9297712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36D3535-FBAD-457B-A742-51BA18555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687B8-0CB8-4084-96C7-F42C8F79EF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00E069-D2FF-4989-96A9-340680727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B73310-AD8D-47C1-8C51-42AC2377E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1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770AD1D-1096-458A-80A5-3B2CEAED3A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3FF47EA-37F4-40FA-ADE7-016EF5EB6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C507252-3BCF-4436-A29E-EBC3C7C8C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D02608-9979-4E35-B817-CCC84A19D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638932-F421-4819-8BAB-99447CA99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6806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CF5747-68AD-4607-A293-27387D5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99C893-7201-4E80-B8F2-FC86E026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BD77609-E4D0-43A2-9B9C-C38A4A4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9033070-C0B0-472F-9F10-89591880C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6B0CAF-D4E8-477E-A847-6E443B454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415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B1E6E-8DD8-476E-8084-4212C82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8240B9E-3814-4876-A5F8-F2E8D2D9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9C104C-D72C-4F22-B5E0-918492172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AB03B0-A21F-43FC-A075-FFFCA09F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C9C5B5-EAA9-4F94-A75A-1E8522C5C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733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0F1C6E-4924-4FE0-8CAE-D3B141779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47955AA-57B7-49AF-A470-F15147553F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52C3A90-2335-463C-B499-B18B67C32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3EEDE-07A5-4F1A-A99C-C5410F97F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78831B-351E-49D1-9B24-621BB241B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FFB572-2C02-45A5-A29F-C88779F8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10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4BFB5B-65A7-4325-B84F-A1ECDF18D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87B7EC-287A-4678-91EF-26E966349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291D9BB-8B78-40D0-8A7A-300BE5447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3522333-5854-4801-B0D3-77CC08F1C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93EEF23-4091-4C42-AD7E-EA69833A51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73D6E6-4F8F-4C7D-9B63-D91833D1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B6FC51-5AF3-417A-A8C4-A6D570F63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B5F3AA-C078-40DC-B102-76BC8821F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814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4551B-AC57-4D3E-85E2-EACDCD6F0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F3DC937-A790-4B50-908B-E9F2E81C7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EEDE17-9804-405D-BCFB-E91B67FC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17721F4-B43B-426F-BD7F-DBFB73E28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8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6AACE1F-3036-415F-A8A7-4B56D3916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4CCD1C3-CF8A-498E-AC09-3CA83FA3B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46182-F828-4EAB-897F-746FA17F9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8048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7560B-8EF3-4B18-91A1-1A2D1A28B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28C155B-89D5-4AF0-975A-7232C1FD6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13E6DD7-EC06-4E09-82EF-3094317BE6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065A45-A303-4718-B7CB-E948F48BE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6D50DE2-9C5B-4822-B5C0-85417041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BB7B5A-8973-495D-948F-BD79157CC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010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125080-6530-4EFB-BCCE-AA1C2D416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822577B-2473-4BC5-9B90-35CD5507CB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BC556E3-E551-4186-8ED1-CB6DFE36CA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BDA938F-4DE2-478B-B268-71E1D725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3EF56A-6E47-43D8-AD3C-D8CEA3B79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B366410-6863-4EBE-A122-AC4D5A25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56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2E1336D-E977-4974-A840-9B768FD7B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5DB91B5-F458-4037-BFDD-86BF4CAD8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D20E2-B053-4F3F-A2B7-542B25B4F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0A85E-E62D-4DA8-9E17-5B604249F71B}" type="datetimeFigureOut">
              <a:rPr kumimoji="1" lang="ja-JP" altLang="en-US" smtClean="0"/>
              <a:t>2017/7/22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B4DE668-9A38-4C14-BE35-D9302F7759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2B5FCA-3667-4135-945F-1974EFDCF1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49DD6-D223-4A50-98AE-39BD96969F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0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FB825-1DB1-45BB-A081-C48D2C8CC1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Chiba campaign</a:t>
            </a:r>
            <a:br>
              <a:rPr kumimoji="1" lang="en-US" altLang="ja-JP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CIMEL data</a:t>
            </a:r>
            <a:r>
              <a:rPr lang="en-US" altLang="ja-JP" sz="4800" dirty="0">
                <a:latin typeface="Arial" panose="020B0604020202020204" pitchFamily="34" charset="0"/>
                <a:cs typeface="Arial" panose="020B0604020202020204" pitchFamily="34" charset="0"/>
              </a:rPr>
              <a:t>(2017/07/22  20:17)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2FE4C3F0-4EB6-4C83-8D72-048C31DA75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7294" y="4166815"/>
            <a:ext cx="4186518" cy="165576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Irie</a:t>
            </a:r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 lab</a:t>
            </a:r>
          </a:p>
          <a:p>
            <a:pPr algn="l"/>
            <a:r>
              <a:rPr kumimoji="1" lang="en-US" altLang="ja-JP" sz="3200" dirty="0">
                <a:latin typeface="Arial" panose="020B0604020202020204" pitchFamily="34" charset="0"/>
                <a:cs typeface="Arial" panose="020B0604020202020204" pitchFamily="34" charset="0"/>
              </a:rPr>
              <a:t>B4  Daichi </a:t>
            </a:r>
            <a:r>
              <a:rPr kumimoji="1" lang="en-US" altLang="ja-JP" sz="3200" dirty="0" err="1">
                <a:latin typeface="Arial" panose="020B0604020202020204" pitchFamily="34" charset="0"/>
                <a:cs typeface="Arial" panose="020B0604020202020204" pitchFamily="34" charset="0"/>
              </a:rPr>
              <a:t>Yonekawa</a:t>
            </a:r>
            <a:endParaRPr kumimoji="1" lang="ja-JP" alt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681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hiba_University Level 1.0 aerosol optical depth data for JUL in year 2017">
            <a:extLst>
              <a:ext uri="{FF2B5EF4-FFF2-40B4-BE49-F238E27FC236}">
                <a16:creationId xmlns:a16="http://schemas.microsoft.com/office/drawing/2014/main" id="{69D89F7D-02BF-4F85-8EF1-44F8223D0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549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8" y="0"/>
            <a:ext cx="10786241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AOD Level 1.0 data from JUL 22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hiba_University Level 1.0 Aerosol Optical Depth data for 22 of JUL in year 2017">
            <a:extLst>
              <a:ext uri="{FF2B5EF4-FFF2-40B4-BE49-F238E27FC236}">
                <a16:creationId xmlns:a16="http://schemas.microsoft.com/office/drawing/2014/main" id="{3A9B00EB-EB95-412E-B35E-AEFFE982C1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318" y="960521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JUL 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Chiba_University Level 1.0 water vapor data for JUL in year 2017">
            <a:extLst>
              <a:ext uri="{FF2B5EF4-FFF2-40B4-BE49-F238E27FC236}">
                <a16:creationId xmlns:a16="http://schemas.microsoft.com/office/drawing/2014/main" id="{8CF58AE4-9D0F-451D-9954-F7707BC8BC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76563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51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BAD3C9-C00F-42D7-B2F3-EFCE448F7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Water Vapor data from </a:t>
            </a:r>
            <a:r>
              <a:rPr lang="en-US" altLang="ja-JP" b="1">
                <a:latin typeface="Arial" panose="020B0604020202020204" pitchFamily="34" charset="0"/>
                <a:cs typeface="Arial" panose="020B0604020202020204" pitchFamily="34" charset="0"/>
              </a:rPr>
              <a:t>JUL 22 </a:t>
            </a:r>
            <a:r>
              <a:rPr lang="en-US" altLang="ja-JP" b="1" dirty="0">
                <a:latin typeface="Arial" panose="020B0604020202020204" pitchFamily="34" charset="0"/>
                <a:cs typeface="Arial" panose="020B0604020202020204" pitchFamily="34" charset="0"/>
              </a:rPr>
              <a:t>of 2017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Chiba_University Level 1.0 Water Vapor data for 22 of JUL in year 2017">
            <a:extLst>
              <a:ext uri="{FF2B5EF4-FFF2-40B4-BE49-F238E27FC236}">
                <a16:creationId xmlns:a16="http://schemas.microsoft.com/office/drawing/2014/main" id="{D3E37D2B-1C28-42C7-82E2-B43D816D3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00" y="928437"/>
            <a:ext cx="7680000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249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39</Words>
  <Application>Microsoft Office PowerPoint</Application>
  <PresentationFormat>ワイド画面</PresentationFormat>
  <Paragraphs>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Chiba campaign CIMEL data(2017/07/22  20:17)</vt:lpstr>
      <vt:lpstr>AOD Level 1.0 data from JUL of 2017</vt:lpstr>
      <vt:lpstr>AOD Level 1.0 data from JUL 22 of 2017</vt:lpstr>
      <vt:lpstr>Water Vapor data from JUL of 2017</vt:lpstr>
      <vt:lpstr>Water Vapor data from JUL 22 of 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Chiba campaign CIMEL data(2017/07/11  21:20)</dc:title>
  <dc:creator>GUM0530</dc:creator>
  <cp:lastModifiedBy>GUM0530</cp:lastModifiedBy>
  <cp:revision>14</cp:revision>
  <dcterms:created xsi:type="dcterms:W3CDTF">2017-07-11T12:20:32Z</dcterms:created>
  <dcterms:modified xsi:type="dcterms:W3CDTF">2017-07-22T11:19:59Z</dcterms:modified>
</cp:coreProperties>
</file>