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(2017/07/21  23:34)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47CF1D15-D374-44C1-9F6A-894DAF54D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21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21 of JUL in year 2017">
            <a:extLst>
              <a:ext uri="{FF2B5EF4-FFF2-40B4-BE49-F238E27FC236}">
                <a16:creationId xmlns:a16="http://schemas.microsoft.com/office/drawing/2014/main" id="{C3F87E8C-9C70-4FDD-8679-204A3871E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Chiba_University Level 1.0 water vapor data for JUL in year 2017">
            <a:extLst>
              <a:ext uri="{FF2B5EF4-FFF2-40B4-BE49-F238E27FC236}">
                <a16:creationId xmlns:a16="http://schemas.microsoft.com/office/drawing/2014/main" id="{B2F68779-7310-4E7F-BDCD-FA83EE1BC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447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21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4" descr="Chiba_University Level 1.0 Water Vapor data for 21 of JUL in year 2017">
            <a:extLst>
              <a:ext uri="{FF2B5EF4-FFF2-40B4-BE49-F238E27FC236}">
                <a16:creationId xmlns:a16="http://schemas.microsoft.com/office/drawing/2014/main" id="{36BBC6A7-9F05-47FE-BF5A-A330E4530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7656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data(2017/07/21  23:34)</vt:lpstr>
      <vt:lpstr>AOD Level 1.0 data from JUL of 2017</vt:lpstr>
      <vt:lpstr>AOD Level 1.0 data from JUL 21 of 2017</vt:lpstr>
      <vt:lpstr>Water Vapor data from JUL of 2017</vt:lpstr>
      <vt:lpstr>Water Vapor data from JUL 21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13</cp:revision>
  <dcterms:created xsi:type="dcterms:W3CDTF">2017-07-11T12:20:32Z</dcterms:created>
  <dcterms:modified xsi:type="dcterms:W3CDTF">2017-07-22T00:18:26Z</dcterms:modified>
</cp:coreProperties>
</file>