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</a:t>
            </a:r>
            <a:r>
              <a:rPr kumimoji="1"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n-US" altLang="ja-JP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(2017/07/10  18:13)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hiba_University Level 1.0 aerosol optical depth data for JUL in year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1" y="889571"/>
            <a:ext cx="7679998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hiba_University Level 1.0 Aerosol Optical Depth data for 20 of JUL in year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9" y="889571"/>
            <a:ext cx="7679998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water vapor data for JUL in year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1" y="964985"/>
            <a:ext cx="7679998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hiba_University Level 1.0 Water Vapor data for 20 of JUL in year 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1" y="936705"/>
            <a:ext cx="7679998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39</Words>
  <Application>Microsoft Office PowerPoint</Application>
  <PresentationFormat>ワイド画面</PresentationFormat>
  <Paragraphs>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 campaign CIMEL data(2017/07/10  18:13)</vt:lpstr>
      <vt:lpstr>AOD Level 1.0 data from JUL of 2017</vt:lpstr>
      <vt:lpstr>AOD Level 1.0 data from JUL 20 of 2017</vt:lpstr>
      <vt:lpstr>Water Vapor data from JUL of 2017</vt:lpstr>
      <vt:lpstr>Water Vapor data from JUL 20 of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Yonekawa</cp:lastModifiedBy>
  <cp:revision>14</cp:revision>
  <dcterms:created xsi:type="dcterms:W3CDTF">2017-07-11T12:20:32Z</dcterms:created>
  <dcterms:modified xsi:type="dcterms:W3CDTF">2017-07-20T09:17:22Z</dcterms:modified>
</cp:coreProperties>
</file>