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</a:t>
            </a:r>
            <a:r>
              <a:rPr kumimoji="1"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(2017/07/19  19:01)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Chiba_University Level 1.0 aerosol optical depth data for JUL in year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1" y="901018"/>
            <a:ext cx="7679998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19 of JUL in year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9" y="958041"/>
            <a:ext cx="7679998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hiba_University Level 1.0 water vapor data for JUL in year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1" y="929010"/>
            <a:ext cx="7679998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Water Vapor data for 19 of JUL in year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1" y="957002"/>
            <a:ext cx="7679998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CIMEL data(2017/07/19  19:01)</vt:lpstr>
      <vt:lpstr>AOD Level 1.0 data from JUL of 2017</vt:lpstr>
      <vt:lpstr>AOD Level 1.0 data from JUL 19 of 2017</vt:lpstr>
      <vt:lpstr>Water Vapor data from JUL of 2017</vt:lpstr>
      <vt:lpstr>Water Vapor data from JUL 19 of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Yonekawa</cp:lastModifiedBy>
  <cp:revision>13</cp:revision>
  <dcterms:created xsi:type="dcterms:W3CDTF">2017-07-11T12:20:32Z</dcterms:created>
  <dcterms:modified xsi:type="dcterms:W3CDTF">2017-07-19T10:03:56Z</dcterms:modified>
</cp:coreProperties>
</file>