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(2017/07/18  22:18)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C032356E-61A9-416A-9B06-872E0B9C0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60522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18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hiba_University Level 1.0 Aerosol Optical Depth data for 18 of JUL in year 2017">
            <a:extLst>
              <a:ext uri="{FF2B5EF4-FFF2-40B4-BE49-F238E27FC236}">
                <a16:creationId xmlns:a16="http://schemas.microsoft.com/office/drawing/2014/main" id="{82AE3962-3331-4F37-B1BA-7E2D92E47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60520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4BBB59F2-12C2-4918-9BEB-0D606915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44479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18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hiba_University Level 1.0 Water Vapor data for 18 of JUL in year 2017">
            <a:extLst>
              <a:ext uri="{FF2B5EF4-FFF2-40B4-BE49-F238E27FC236}">
                <a16:creationId xmlns:a16="http://schemas.microsoft.com/office/drawing/2014/main" id="{509A2AE1-2009-4ED6-AD5D-861FA5437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44479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0D665-7007-4B99-ADF6-DD1AF62E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consideration</a:t>
            </a:r>
            <a:endParaRPr kumimoji="1" lang="ja-JP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5EE646-A9F6-4225-8150-786D8DB2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本日は雲が出ていたため、データが取れていない時間が多く、</a:t>
            </a:r>
            <a:r>
              <a:rPr lang="en-US" altLang="ja-JP" dirty="0"/>
              <a:t>AOD</a:t>
            </a:r>
            <a:r>
              <a:rPr lang="ja-JP" altLang="en-US" dirty="0" err="1"/>
              <a:t>、</a:t>
            </a:r>
            <a:r>
              <a:rPr lang="ja-JP" altLang="en-US"/>
              <a:t>水蒸気ともに前日との比較が難しくなっている。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79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70</Words>
  <Application>Microsoft Office PowerPoint</Application>
  <PresentationFormat>ワイド画面</PresentationFormat>
  <Paragraphs>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Chiba campaign CIMEL data(2017/07/18  22:18)</vt:lpstr>
      <vt:lpstr>AOD Level 1.0 data from JUL of 2017</vt:lpstr>
      <vt:lpstr>AOD Level 1.0 data from JUL 18 of 2017</vt:lpstr>
      <vt:lpstr>Water Vapor data from JUL of 2017</vt:lpstr>
      <vt:lpstr>Water Vapor data from JUL 18 of 2017</vt:lpstr>
      <vt:lpstr>consideration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12</cp:revision>
  <dcterms:created xsi:type="dcterms:W3CDTF">2017-07-11T12:20:32Z</dcterms:created>
  <dcterms:modified xsi:type="dcterms:W3CDTF">2017-07-18T13:24:20Z</dcterms:modified>
</cp:coreProperties>
</file>