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1" d="100"/>
          <a:sy n="51" d="100"/>
        </p:scale>
        <p:origin x="92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B5ED79-2ACB-4A42-94E3-57971F0AE48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B7B24B85-E395-40D4-947E-8E5F5420E9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B755402-6D4C-477B-BEFE-AB6751B47DAB}"/>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5" name="フッター プレースホルダー 4">
            <a:extLst>
              <a:ext uri="{FF2B5EF4-FFF2-40B4-BE49-F238E27FC236}">
                <a16:creationId xmlns:a16="http://schemas.microsoft.com/office/drawing/2014/main" id="{27E741C7-852F-43AC-A3EE-887D719953E1}"/>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EF8DA6AF-45CC-4602-88A5-FC4A4B650DE0}"/>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552583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FC15B-8D7D-450D-89E6-2E92977124E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6D3535-FBAD-457B-A742-51BA1855532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6687B8-0CB8-4084-96C7-F42C8F79EFFC}"/>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5" name="フッター プレースホルダー 4">
            <a:extLst>
              <a:ext uri="{FF2B5EF4-FFF2-40B4-BE49-F238E27FC236}">
                <a16:creationId xmlns:a16="http://schemas.microsoft.com/office/drawing/2014/main" id="{0700E069-D2FF-4989-96A9-340680727F48}"/>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6FB73310-AD8D-47C1-8C51-42AC2377EE67}"/>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1635718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770AD1D-1096-458A-80A5-3B2CEAED3AE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3FF47EA-37F4-40FA-ADE7-016EF5EB60A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507252-3BCF-4436-A29E-EBC3C7C8C066}"/>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5" name="フッター プレースホルダー 4">
            <a:extLst>
              <a:ext uri="{FF2B5EF4-FFF2-40B4-BE49-F238E27FC236}">
                <a16:creationId xmlns:a16="http://schemas.microsoft.com/office/drawing/2014/main" id="{C7D02608-9979-4E35-B817-CCC84A19DD88}"/>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50638932-F421-4819-8BAB-99447CA997BF}"/>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80680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CF5747-68AD-4607-A293-27387D5F0B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99C893-7201-4E80-B8F2-FC86E026C72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BD77609-E4D0-43A2-9B9C-C38A4A407F65}"/>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5" name="フッター プレースホルダー 4">
            <a:extLst>
              <a:ext uri="{FF2B5EF4-FFF2-40B4-BE49-F238E27FC236}">
                <a16:creationId xmlns:a16="http://schemas.microsoft.com/office/drawing/2014/main" id="{49033070-C0B0-472F-9F10-89591880C651}"/>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CE6B0CAF-D4E8-477E-A847-6E443B454399}"/>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934155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0B1E6E-8DD8-476E-8084-4212C82769C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8240B9E-3814-4876-A5F8-F2E8D2D91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C9C104C-D72C-4F22-B5E0-9184921724AC}"/>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5" name="フッター プレースホルダー 4">
            <a:extLst>
              <a:ext uri="{FF2B5EF4-FFF2-40B4-BE49-F238E27FC236}">
                <a16:creationId xmlns:a16="http://schemas.microsoft.com/office/drawing/2014/main" id="{DFAB03B0-A21F-43FC-A075-FFFCA09F7A53}"/>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78C9C5B5-EAA9-4F94-A75A-1E8522C5CC27}"/>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791733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0F1C6E-4924-4FE0-8CAE-D3B141779E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7955AA-57B7-49AF-A470-F15147553F5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2C3A90-2335-463C-B499-B18B67C3207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BD3EEDE-07A5-4F1A-A99C-C5410F97F3FB}"/>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6" name="フッター プレースホルダー 5">
            <a:extLst>
              <a:ext uri="{FF2B5EF4-FFF2-40B4-BE49-F238E27FC236}">
                <a16:creationId xmlns:a16="http://schemas.microsoft.com/office/drawing/2014/main" id="{2278831B-351E-49D1-9B24-621BB241B106}"/>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2AFFB572-2C02-45A5-A29F-C88779F891C0}"/>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245610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4BFB5B-65A7-4325-B84F-A1ECDF18D4B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C87B7EC-287A-4678-91EF-26E9663490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291D9BB-8B78-40D0-8A7A-300BE544772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3522333-5854-4801-B0D3-77CC08F1C3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93EEF23-4091-4C42-AD7E-EA69833A516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573D6E6-4F8F-4C7D-9B63-D91833D1A957}"/>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8" name="フッター プレースホルダー 7">
            <a:extLst>
              <a:ext uri="{FF2B5EF4-FFF2-40B4-BE49-F238E27FC236}">
                <a16:creationId xmlns:a16="http://schemas.microsoft.com/office/drawing/2014/main" id="{20B6FC51-5AF3-417A-A8C4-A6D570F6300E}"/>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54B5F3AA-C078-40DC-B102-76BC8821FBDE}"/>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1122814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84551B-AC57-4D3E-85E2-EACDCD6F0B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F3DC937-A790-4B50-908B-E9F2E81C7081}"/>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4" name="フッター プレースホルダー 3">
            <a:extLst>
              <a:ext uri="{FF2B5EF4-FFF2-40B4-BE49-F238E27FC236}">
                <a16:creationId xmlns:a16="http://schemas.microsoft.com/office/drawing/2014/main" id="{3FEEDE17-9804-405D-BCFB-E91B67FC2550}"/>
              </a:ext>
            </a:extLst>
          </p:cNvPr>
          <p:cNvSpPr>
            <a:spLocks noGrp="1"/>
          </p:cNvSpPr>
          <p:nvPr>
            <p:ph type="ftr" sz="quarter" idx="11"/>
          </p:nvPr>
        </p:nvSpPr>
        <p:spPr/>
        <p:txBody>
          <a:bodyPr/>
          <a:lstStyle/>
          <a:p>
            <a:endParaRPr kumimoji="1" lang="ja-JP" altLang="en-US" dirty="0"/>
          </a:p>
        </p:txBody>
      </p:sp>
      <p:sp>
        <p:nvSpPr>
          <p:cNvPr id="5" name="スライド番号プレースホルダー 4">
            <a:extLst>
              <a:ext uri="{FF2B5EF4-FFF2-40B4-BE49-F238E27FC236}">
                <a16:creationId xmlns:a16="http://schemas.microsoft.com/office/drawing/2014/main" id="{E17721F4-B43B-426F-BD7F-DBFB73E28F57}"/>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1160378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6AACE1F-3036-415F-A8A7-4B56D3916B7C}"/>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3" name="フッター プレースホルダー 2">
            <a:extLst>
              <a:ext uri="{FF2B5EF4-FFF2-40B4-BE49-F238E27FC236}">
                <a16:creationId xmlns:a16="http://schemas.microsoft.com/office/drawing/2014/main" id="{44CCD1C3-CF8A-498E-AC09-3CA83FA3BD5D}"/>
              </a:ext>
            </a:extLst>
          </p:cNvPr>
          <p:cNvSpPr>
            <a:spLocks noGrp="1"/>
          </p:cNvSpPr>
          <p:nvPr>
            <p:ph type="ftr" sz="quarter" idx="1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5746182-F828-4EAB-897F-746FA17F94A8}"/>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558048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77560B-8EF3-4B18-91A1-1A2D1A28B74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8C155B-89D5-4AF0-975A-7232C1FD64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13E6DD7-EC06-4E09-82EF-3094317BE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6065A45-A303-4718-B7CB-E948F48BE6E8}"/>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6" name="フッター プレースホルダー 5">
            <a:extLst>
              <a:ext uri="{FF2B5EF4-FFF2-40B4-BE49-F238E27FC236}">
                <a16:creationId xmlns:a16="http://schemas.microsoft.com/office/drawing/2014/main" id="{66D50DE2-9C5B-4822-B5C0-85417041F275}"/>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CABB7B5A-8973-495D-948F-BD79157CC004}"/>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4060101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125080-6530-4EFB-BCCE-AA1C2D41639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822577B-2473-4BC5-9B90-35CD5507CB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a:extLst>
              <a:ext uri="{FF2B5EF4-FFF2-40B4-BE49-F238E27FC236}">
                <a16:creationId xmlns:a16="http://schemas.microsoft.com/office/drawing/2014/main" id="{CBC556E3-E551-4186-8ED1-CB6DFE36C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DA938F-4DE2-478B-B268-71E1D725209D}"/>
              </a:ext>
            </a:extLst>
          </p:cNvPr>
          <p:cNvSpPr>
            <a:spLocks noGrp="1"/>
          </p:cNvSpPr>
          <p:nvPr>
            <p:ph type="dt" sz="half" idx="10"/>
          </p:nvPr>
        </p:nvSpPr>
        <p:spPr/>
        <p:txBody>
          <a:bodyPr/>
          <a:lstStyle/>
          <a:p>
            <a:fld id="{C300A85E-E62D-4DA8-9E17-5B604249F71B}" type="datetimeFigureOut">
              <a:rPr kumimoji="1" lang="ja-JP" altLang="en-US" smtClean="0"/>
              <a:t>2017/7/18</a:t>
            </a:fld>
            <a:endParaRPr kumimoji="1" lang="ja-JP" altLang="en-US" dirty="0"/>
          </a:p>
        </p:txBody>
      </p:sp>
      <p:sp>
        <p:nvSpPr>
          <p:cNvPr id="6" name="フッター プレースホルダー 5">
            <a:extLst>
              <a:ext uri="{FF2B5EF4-FFF2-40B4-BE49-F238E27FC236}">
                <a16:creationId xmlns:a16="http://schemas.microsoft.com/office/drawing/2014/main" id="{F63EF56A-6E47-43D8-AD3C-D8CEA3B791DE}"/>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1B366410-6863-4EBE-A122-AC4D5A252D4E}"/>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3060056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2E1336D-E977-4974-A840-9B768FD7B4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DB91B5-F458-4037-BFDD-86BF4CAD8F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0D20E2-B053-4F3F-A2B7-542B25B4F2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0A85E-E62D-4DA8-9E17-5B604249F71B}" type="datetimeFigureOut">
              <a:rPr kumimoji="1" lang="ja-JP" altLang="en-US" smtClean="0"/>
              <a:t>2017/7/18</a:t>
            </a:fld>
            <a:endParaRPr kumimoji="1" lang="ja-JP" altLang="en-US" dirty="0"/>
          </a:p>
        </p:txBody>
      </p:sp>
      <p:sp>
        <p:nvSpPr>
          <p:cNvPr id="5" name="フッター プレースホルダー 4">
            <a:extLst>
              <a:ext uri="{FF2B5EF4-FFF2-40B4-BE49-F238E27FC236}">
                <a16:creationId xmlns:a16="http://schemas.microsoft.com/office/drawing/2014/main" id="{7B4DE668-9A38-4C14-BE35-D9302F7759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012B5FCA-3667-4135-945F-1974EFDCF1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49DD6-D223-4A50-98AE-39BD96969F3A}" type="slidenum">
              <a:rPr kumimoji="1" lang="ja-JP" altLang="en-US" smtClean="0"/>
              <a:t>‹#›</a:t>
            </a:fld>
            <a:endParaRPr kumimoji="1" lang="ja-JP" altLang="en-US" dirty="0"/>
          </a:p>
        </p:txBody>
      </p:sp>
    </p:spTree>
    <p:extLst>
      <p:ext uri="{BB962C8B-B14F-4D97-AF65-F5344CB8AC3E}">
        <p14:creationId xmlns:p14="http://schemas.microsoft.com/office/powerpoint/2010/main" val="1696060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3FB825-1DB1-45BB-A081-C48D2C8CC1A4}"/>
              </a:ext>
            </a:extLst>
          </p:cNvPr>
          <p:cNvSpPr>
            <a:spLocks noGrp="1"/>
          </p:cNvSpPr>
          <p:nvPr>
            <p:ph type="ctrTitle"/>
          </p:nvPr>
        </p:nvSpPr>
        <p:spPr/>
        <p:txBody>
          <a:bodyPr>
            <a:normAutofit/>
          </a:bodyPr>
          <a:lstStyle/>
          <a:p>
            <a:r>
              <a:rPr kumimoji="1" lang="en-US" altLang="ja-JP" dirty="0">
                <a:latin typeface="Arial" panose="020B0604020202020204" pitchFamily="34" charset="0"/>
                <a:cs typeface="Arial" panose="020B0604020202020204" pitchFamily="34" charset="0"/>
              </a:rPr>
              <a:t>Chiba campaign</a:t>
            </a:r>
            <a:br>
              <a:rPr kumimoji="1" lang="en-US" altLang="ja-JP" dirty="0">
                <a:latin typeface="Arial" panose="020B0604020202020204" pitchFamily="34" charset="0"/>
                <a:cs typeface="Arial" panose="020B0604020202020204" pitchFamily="34" charset="0"/>
              </a:rPr>
            </a:br>
            <a:r>
              <a:rPr kumimoji="1" lang="en-US" altLang="ja-JP" sz="4800" dirty="0">
                <a:latin typeface="Arial" panose="020B0604020202020204" pitchFamily="34" charset="0"/>
                <a:cs typeface="Arial" panose="020B0604020202020204" pitchFamily="34" charset="0"/>
              </a:rPr>
              <a:t>CIMEL data</a:t>
            </a:r>
            <a:r>
              <a:rPr lang="en-US" altLang="ja-JP" sz="4800" dirty="0">
                <a:latin typeface="Arial" panose="020B0604020202020204" pitchFamily="34" charset="0"/>
                <a:cs typeface="Arial" panose="020B0604020202020204" pitchFamily="34" charset="0"/>
              </a:rPr>
              <a:t>(2017/07/17  22:21)</a:t>
            </a:r>
            <a:endParaRPr kumimoji="1" lang="ja-JP" altLang="en-US" dirty="0">
              <a:latin typeface="Arial" panose="020B0604020202020204" pitchFamily="34" charset="0"/>
              <a:cs typeface="Arial" panose="020B0604020202020204" pitchFamily="34" charset="0"/>
            </a:endParaRPr>
          </a:p>
        </p:txBody>
      </p:sp>
      <p:sp>
        <p:nvSpPr>
          <p:cNvPr id="3" name="サブタイトル 2">
            <a:extLst>
              <a:ext uri="{FF2B5EF4-FFF2-40B4-BE49-F238E27FC236}">
                <a16:creationId xmlns:a16="http://schemas.microsoft.com/office/drawing/2014/main" id="{2FE4C3F0-4EB6-4C83-8D72-048C31DA7509}"/>
              </a:ext>
            </a:extLst>
          </p:cNvPr>
          <p:cNvSpPr>
            <a:spLocks noGrp="1"/>
          </p:cNvSpPr>
          <p:nvPr>
            <p:ph type="subTitle" idx="1"/>
          </p:nvPr>
        </p:nvSpPr>
        <p:spPr>
          <a:xfrm>
            <a:off x="7037294" y="4166815"/>
            <a:ext cx="4186518" cy="1655762"/>
          </a:xfrm>
        </p:spPr>
        <p:txBody>
          <a:bodyPr>
            <a:normAutofit/>
          </a:bodyPr>
          <a:lstStyle/>
          <a:p>
            <a:pPr algn="l"/>
            <a:r>
              <a:rPr kumimoji="1" lang="en-US" altLang="ja-JP" sz="3200" dirty="0" err="1">
                <a:latin typeface="Arial" panose="020B0604020202020204" pitchFamily="34" charset="0"/>
                <a:cs typeface="Arial" panose="020B0604020202020204" pitchFamily="34" charset="0"/>
              </a:rPr>
              <a:t>Irie</a:t>
            </a:r>
            <a:r>
              <a:rPr kumimoji="1" lang="en-US" altLang="ja-JP" sz="3200" dirty="0">
                <a:latin typeface="Arial" panose="020B0604020202020204" pitchFamily="34" charset="0"/>
                <a:cs typeface="Arial" panose="020B0604020202020204" pitchFamily="34" charset="0"/>
              </a:rPr>
              <a:t> lab</a:t>
            </a:r>
          </a:p>
          <a:p>
            <a:pPr algn="l"/>
            <a:r>
              <a:rPr kumimoji="1" lang="en-US" altLang="ja-JP" sz="3200" dirty="0">
                <a:latin typeface="Arial" panose="020B0604020202020204" pitchFamily="34" charset="0"/>
                <a:cs typeface="Arial" panose="020B0604020202020204" pitchFamily="34" charset="0"/>
              </a:rPr>
              <a:t>B4  Daichi </a:t>
            </a:r>
            <a:r>
              <a:rPr kumimoji="1" lang="en-US" altLang="ja-JP" sz="3200" dirty="0" err="1">
                <a:latin typeface="Arial" panose="020B0604020202020204" pitchFamily="34" charset="0"/>
                <a:cs typeface="Arial" panose="020B0604020202020204" pitchFamily="34" charset="0"/>
              </a:rPr>
              <a:t>Yonekawa</a:t>
            </a:r>
            <a:endParaRPr kumimoji="1" lang="ja-JP" alt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368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200" y="0"/>
            <a:ext cx="10515600" cy="1325563"/>
          </a:xfrm>
        </p:spPr>
        <p:txBody>
          <a:bodyPr/>
          <a:lstStyle/>
          <a:p>
            <a:r>
              <a:rPr lang="en-US" altLang="ja-JP" b="1" dirty="0">
                <a:latin typeface="Arial" panose="020B0604020202020204" pitchFamily="34" charset="0"/>
                <a:cs typeface="Arial" panose="020B0604020202020204" pitchFamily="34" charset="0"/>
              </a:rPr>
              <a:t>AOD Level 1.0 data from JUL of 2017</a:t>
            </a:r>
            <a:endParaRPr kumimoji="1" lang="ja-JP" altLang="en-US" dirty="0">
              <a:latin typeface="Arial" panose="020B0604020202020204" pitchFamily="34" charset="0"/>
              <a:cs typeface="Arial" panose="020B0604020202020204" pitchFamily="34" charset="0"/>
            </a:endParaRPr>
          </a:p>
        </p:txBody>
      </p:sp>
      <p:pic>
        <p:nvPicPr>
          <p:cNvPr id="3" name="Picture 2" descr="Chiba_University Level 1.0 aerosol optical depth data for JUL in year 2017">
            <a:extLst>
              <a:ext uri="{FF2B5EF4-FFF2-40B4-BE49-F238E27FC236}">
                <a16:creationId xmlns:a16="http://schemas.microsoft.com/office/drawing/2014/main" id="{E698377F-E3C5-4751-B6DD-7B1369FEF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000" y="928437"/>
            <a:ext cx="7680000"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549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198" y="0"/>
            <a:ext cx="10786241" cy="1325563"/>
          </a:xfrm>
        </p:spPr>
        <p:txBody>
          <a:bodyPr/>
          <a:lstStyle/>
          <a:p>
            <a:r>
              <a:rPr lang="en-US" altLang="ja-JP" b="1" dirty="0">
                <a:latin typeface="Arial" panose="020B0604020202020204" pitchFamily="34" charset="0"/>
                <a:cs typeface="Arial" panose="020B0604020202020204" pitchFamily="34" charset="0"/>
              </a:rPr>
              <a:t>AOD Level 1.0 data from JUL 17 of 2017</a:t>
            </a:r>
            <a:endParaRPr kumimoji="1" lang="ja-JP" altLang="en-US" dirty="0">
              <a:latin typeface="Arial" panose="020B0604020202020204" pitchFamily="34" charset="0"/>
              <a:cs typeface="Arial" panose="020B0604020202020204" pitchFamily="34" charset="0"/>
            </a:endParaRPr>
          </a:p>
        </p:txBody>
      </p:sp>
      <p:pic>
        <p:nvPicPr>
          <p:cNvPr id="2050" name="Picture 2" descr="Chiba_University Level 1.0 Aerosol Optical Depth data for 17 of JUL in year 2017">
            <a:extLst>
              <a:ext uri="{FF2B5EF4-FFF2-40B4-BE49-F238E27FC236}">
                <a16:creationId xmlns:a16="http://schemas.microsoft.com/office/drawing/2014/main" id="{F297F72A-B20F-4F65-A09F-FB3CFC0CAB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1318" y="912395"/>
            <a:ext cx="7680000"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41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200" y="0"/>
            <a:ext cx="10515600" cy="1325563"/>
          </a:xfrm>
        </p:spPr>
        <p:txBody>
          <a:bodyPr/>
          <a:lstStyle/>
          <a:p>
            <a:r>
              <a:rPr lang="en-US" altLang="ja-JP" b="1" dirty="0">
                <a:latin typeface="Arial" panose="020B0604020202020204" pitchFamily="34" charset="0"/>
                <a:cs typeface="Arial" panose="020B0604020202020204" pitchFamily="34" charset="0"/>
              </a:rPr>
              <a:t>Water Vapor data from JUL of 2017</a:t>
            </a:r>
            <a:endParaRPr kumimoji="1" lang="ja-JP" altLang="en-US" dirty="0">
              <a:latin typeface="Arial" panose="020B0604020202020204" pitchFamily="34" charset="0"/>
              <a:cs typeface="Arial" panose="020B0604020202020204" pitchFamily="34" charset="0"/>
            </a:endParaRPr>
          </a:p>
        </p:txBody>
      </p:sp>
      <p:pic>
        <p:nvPicPr>
          <p:cNvPr id="3" name="Picture 2" descr="Chiba_University Level 1.0 water vapor data for JUL in year 2017">
            <a:extLst>
              <a:ext uri="{FF2B5EF4-FFF2-40B4-BE49-F238E27FC236}">
                <a16:creationId xmlns:a16="http://schemas.microsoft.com/office/drawing/2014/main" id="{41BD86F5-E104-442D-AD91-7BB7859CCA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000" y="912395"/>
            <a:ext cx="7680000"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519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200" y="0"/>
            <a:ext cx="10515600" cy="1325563"/>
          </a:xfrm>
        </p:spPr>
        <p:txBody>
          <a:bodyPr/>
          <a:lstStyle/>
          <a:p>
            <a:r>
              <a:rPr lang="en-US" altLang="ja-JP" b="1" dirty="0">
                <a:latin typeface="Arial" panose="020B0604020202020204" pitchFamily="34" charset="0"/>
                <a:cs typeface="Arial" panose="020B0604020202020204" pitchFamily="34" charset="0"/>
              </a:rPr>
              <a:t>Water Vapor data from JUL 17 of 2017</a:t>
            </a:r>
            <a:endParaRPr kumimoji="1" lang="ja-JP" altLang="en-US" dirty="0">
              <a:latin typeface="Arial" panose="020B0604020202020204" pitchFamily="34" charset="0"/>
              <a:cs typeface="Arial" panose="020B0604020202020204" pitchFamily="34" charset="0"/>
            </a:endParaRPr>
          </a:p>
        </p:txBody>
      </p:sp>
      <p:pic>
        <p:nvPicPr>
          <p:cNvPr id="4098" name="Picture 2" descr="Chiba_University Level 1.0 Water Vapor data for 17 of JUL in year 2017">
            <a:extLst>
              <a:ext uri="{FF2B5EF4-FFF2-40B4-BE49-F238E27FC236}">
                <a16:creationId xmlns:a16="http://schemas.microsoft.com/office/drawing/2014/main" id="{39EB09CD-F28F-420D-8A69-B7D3FF50E9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000" y="976564"/>
            <a:ext cx="7680000"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249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B0D665-7007-4B99-ADF6-DD1AF62E1B61}"/>
              </a:ext>
            </a:extLst>
          </p:cNvPr>
          <p:cNvSpPr>
            <a:spLocks noGrp="1"/>
          </p:cNvSpPr>
          <p:nvPr>
            <p:ph type="title"/>
          </p:nvPr>
        </p:nvSpPr>
        <p:spPr/>
        <p:txBody>
          <a:bodyPr>
            <a:normAutofit/>
          </a:bodyPr>
          <a:lstStyle/>
          <a:p>
            <a:r>
              <a:rPr kumimoji="1" lang="en-US" altLang="ja-JP" sz="6000" dirty="0">
                <a:latin typeface="Arial" panose="020B0604020202020204" pitchFamily="34" charset="0"/>
                <a:cs typeface="Arial" panose="020B0604020202020204" pitchFamily="34" charset="0"/>
              </a:rPr>
              <a:t>consideration</a:t>
            </a:r>
            <a:endParaRPr kumimoji="1" lang="ja-JP" altLang="en-US" sz="6000" dirty="0">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DA5EE646-A9F6-4225-8150-786D8DB26A26}"/>
              </a:ext>
            </a:extLst>
          </p:cNvPr>
          <p:cNvSpPr>
            <a:spLocks noGrp="1"/>
          </p:cNvSpPr>
          <p:nvPr>
            <p:ph idx="1"/>
          </p:nvPr>
        </p:nvSpPr>
        <p:spPr/>
        <p:txBody>
          <a:bodyPr/>
          <a:lstStyle/>
          <a:p>
            <a:r>
              <a:rPr lang="ja-JP" altLang="en-US" dirty="0" smtClean="0"/>
              <a:t>本日の</a:t>
            </a:r>
            <a:r>
              <a:rPr lang="en-US" altLang="ja-JP" dirty="0" smtClean="0"/>
              <a:t>AOD</a:t>
            </a:r>
            <a:r>
              <a:rPr lang="ja-JP" altLang="en-US" dirty="0" smtClean="0"/>
              <a:t>は前日と同様、高い値を示す時間があった。</a:t>
            </a:r>
            <a:r>
              <a:rPr lang="en-US" altLang="ja-JP" dirty="0" smtClean="0"/>
              <a:t>AOD</a:t>
            </a:r>
            <a:r>
              <a:rPr lang="ja-JP" altLang="en-US" dirty="0" smtClean="0"/>
              <a:t>のデータは雲の影響を受けるようなので、値が高い時間やデータがない時間には千葉大学の真上に雲があったか雨が降っていたのではないかと考えられる</a:t>
            </a:r>
            <a:r>
              <a:rPr lang="ja-JP" altLang="en-US" dirty="0" smtClean="0"/>
              <a:t>。</a:t>
            </a:r>
            <a:endParaRPr lang="en-US" altLang="ja-JP" dirty="0"/>
          </a:p>
        </p:txBody>
      </p:sp>
    </p:spTree>
    <p:extLst>
      <p:ext uri="{BB962C8B-B14F-4D97-AF65-F5344CB8AC3E}">
        <p14:creationId xmlns:p14="http://schemas.microsoft.com/office/powerpoint/2010/main" val="3237917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100</Words>
  <Application>Microsoft Office PowerPoint</Application>
  <PresentationFormat>ワイド画面</PresentationFormat>
  <Paragraphs>9</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Chiba campaign CIMEL data(2017/07/17  22:21)</vt:lpstr>
      <vt:lpstr>AOD Level 1.0 data from JUL of 2017</vt:lpstr>
      <vt:lpstr>AOD Level 1.0 data from JUL 17 of 2017</vt:lpstr>
      <vt:lpstr>Water Vapor data from JUL of 2017</vt:lpstr>
      <vt:lpstr>Water Vapor data from JUL 17 of 2017</vt:lpstr>
      <vt:lpstr>consideration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Chiba campaign CIMEL data(2017/07/11  21:20)</dc:title>
  <dc:creator>GUM0530</dc:creator>
  <cp:lastModifiedBy>Yonekawa</cp:lastModifiedBy>
  <cp:revision>13</cp:revision>
  <dcterms:created xsi:type="dcterms:W3CDTF">2017-07-11T12:20:32Z</dcterms:created>
  <dcterms:modified xsi:type="dcterms:W3CDTF">2017-07-18T02:39:48Z</dcterms:modified>
</cp:coreProperties>
</file>