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3" d="100"/>
          <a:sy n="43" d="100"/>
        </p:scale>
        <p:origin x="68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B5ED79-2ACB-4A42-94E3-57971F0AE4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B7B24B85-E395-40D4-947E-8E5F5420E9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B755402-6D4C-477B-BEFE-AB6751B47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7E741C7-852F-43AC-A3EE-887D71995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F8DA6AF-45CC-4602-88A5-FC4A4B650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2583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4FC15B-8D7D-450D-89E6-2E9297712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36D3535-FBAD-457B-A742-51BA185553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F6687B8-0CB8-4084-96C7-F42C8F79E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700E069-D2FF-4989-96A9-340680727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FB73310-AD8D-47C1-8C51-42AC2377E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5718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770AD1D-1096-458A-80A5-3B2CEAED3A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3FF47EA-37F4-40FA-ADE7-016EF5EB60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C507252-3BCF-4436-A29E-EBC3C7C8C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7D02608-9979-4E35-B817-CCC84A19D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0638932-F421-4819-8BAB-99447CA99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6806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CF5747-68AD-4607-A293-27387D5F0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199C893-7201-4E80-B8F2-FC86E026C7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BD77609-E4D0-43A2-9B9C-C38A4A407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9033070-C0B0-472F-9F10-89591880C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E6B0CAF-D4E8-477E-A847-6E443B454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4155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0B1E6E-8DD8-476E-8084-4212C8276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8240B9E-3814-4876-A5F8-F2E8D2D914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C9C104C-D72C-4F22-B5E0-918492172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AB03B0-A21F-43FC-A075-FFFCA09F7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8C9C5B5-EAA9-4F94-A75A-1E8522C5C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1733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80F1C6E-4924-4FE0-8CAE-D3B141779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47955AA-57B7-49AF-A470-F15147553F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52C3A90-2335-463C-B499-B18B67C320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3EEDE-07A5-4F1A-A99C-C5410F97F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78831B-351E-49D1-9B24-621BB241B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AFFB572-2C02-45A5-A29F-C88779F89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6104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4BFB5B-65A7-4325-B84F-A1ECDF18D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C87B7EC-287A-4678-91EF-26E9663490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291D9BB-8B78-40D0-8A7A-300BE54477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3522333-5854-4801-B0D3-77CC08F1C3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93EEF23-4091-4C42-AD7E-EA69833A51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573D6E6-4F8F-4C7D-9B63-D91833D1A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2017/7/16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0B6FC51-5AF3-417A-A8C4-A6D570F63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4B5F3AA-C078-40DC-B102-76BC8821F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2814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84551B-AC57-4D3E-85E2-EACDCD6F0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F3DC937-A790-4B50-908B-E9F2E81C7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2017/7/16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FEEDE17-9804-405D-BCFB-E91B67FC2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17721F4-B43B-426F-BD7F-DBFB73E28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0378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6AACE1F-3036-415F-A8A7-4B56D3916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2017/7/16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4CCD1C3-CF8A-498E-AC09-3CA83FA3B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5746182-F828-4EAB-897F-746FA17F9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8048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277560B-8EF3-4B18-91A1-1A2D1A28B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28C155B-89D5-4AF0-975A-7232C1FD64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13E6DD7-EC06-4E09-82EF-3094317BE6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065A45-A303-4718-B7CB-E948F48BE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6D50DE2-9C5B-4822-B5C0-85417041F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ABB7B5A-8973-495D-948F-BD79157CC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0101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125080-6530-4EFB-BCCE-AA1C2D416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822577B-2473-4BC5-9B90-35CD5507CB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BC556E3-E551-4186-8ED1-CB6DFE36CA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BDA938F-4DE2-478B-B268-71E1D7252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63EF56A-6E47-43D8-AD3C-D8CEA3B79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B366410-6863-4EBE-A122-AC4D5A252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0056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2E1336D-E977-4974-A840-9B768FD7B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5DB91B5-F458-4037-BFDD-86BF4CAD8F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20D20E2-B053-4F3F-A2B7-542B25B4F2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0A85E-E62D-4DA8-9E17-5B604249F71B}" type="datetimeFigureOut">
              <a:rPr kumimoji="1" lang="ja-JP" altLang="en-US" smtClean="0"/>
              <a:t>2017/7/16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B4DE668-9A38-4C14-BE35-D9302F7759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12B5FCA-3667-4135-945F-1974EFDCF1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6060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3FB825-1DB1-45BB-A081-C48D2C8CC1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Chiba campaign</a:t>
            </a:r>
            <a:b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1" lang="en-US" altLang="ja-JP" sz="4800" dirty="0">
                <a:latin typeface="Arial" panose="020B0604020202020204" pitchFamily="34" charset="0"/>
                <a:cs typeface="Arial" panose="020B0604020202020204" pitchFamily="34" charset="0"/>
              </a:rPr>
              <a:t>CIMEL data</a:t>
            </a:r>
            <a:r>
              <a:rPr lang="en-US" altLang="ja-JP" sz="4800" dirty="0">
                <a:latin typeface="Arial" panose="020B0604020202020204" pitchFamily="34" charset="0"/>
                <a:cs typeface="Arial" panose="020B0604020202020204" pitchFamily="34" charset="0"/>
              </a:rPr>
              <a:t>(2017/07/16  20:12)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2FE4C3F0-4EB6-4C83-8D72-048C31DA75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37294" y="4166815"/>
            <a:ext cx="4186518" cy="1655762"/>
          </a:xfrm>
        </p:spPr>
        <p:txBody>
          <a:bodyPr>
            <a:normAutofit/>
          </a:bodyPr>
          <a:lstStyle/>
          <a:p>
            <a:pPr algn="l"/>
            <a:r>
              <a:rPr kumimoji="1" lang="en-US" altLang="ja-JP" sz="3200" dirty="0" err="1">
                <a:latin typeface="Arial" panose="020B0604020202020204" pitchFamily="34" charset="0"/>
                <a:cs typeface="Arial" panose="020B0604020202020204" pitchFamily="34" charset="0"/>
              </a:rPr>
              <a:t>Irie</a:t>
            </a:r>
            <a:r>
              <a:rPr kumimoji="1" lang="en-US" altLang="ja-JP" sz="3200" dirty="0">
                <a:latin typeface="Arial" panose="020B0604020202020204" pitchFamily="34" charset="0"/>
                <a:cs typeface="Arial" panose="020B0604020202020204" pitchFamily="34" charset="0"/>
              </a:rPr>
              <a:t> lab</a:t>
            </a:r>
          </a:p>
          <a:p>
            <a:pPr algn="l"/>
            <a:r>
              <a:rPr kumimoji="1" lang="en-US" altLang="ja-JP" sz="3200" dirty="0">
                <a:latin typeface="Arial" panose="020B0604020202020204" pitchFamily="34" charset="0"/>
                <a:cs typeface="Arial" panose="020B0604020202020204" pitchFamily="34" charset="0"/>
              </a:rPr>
              <a:t>B4  Daichi </a:t>
            </a:r>
            <a:r>
              <a:rPr kumimoji="1" lang="en-US" altLang="ja-JP" sz="3200" dirty="0" err="1">
                <a:latin typeface="Arial" panose="020B0604020202020204" pitchFamily="34" charset="0"/>
                <a:cs typeface="Arial" panose="020B0604020202020204" pitchFamily="34" charset="0"/>
              </a:rPr>
              <a:t>Yonekawa</a:t>
            </a:r>
            <a:endParaRPr kumimoji="1" lang="ja-JP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3681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BAD3C9-C00F-42D7-B2F3-EFCE448F7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AOD Level 1.0 data from JUL of 2017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hiba_University Level 1.0 aerosol optical depth data for JUL in year 2017">
            <a:extLst>
              <a:ext uri="{FF2B5EF4-FFF2-40B4-BE49-F238E27FC236}">
                <a16:creationId xmlns:a16="http://schemas.microsoft.com/office/drawing/2014/main" id="{44D846F7-C8F0-4B70-AC56-760FD862EF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6000" y="928437"/>
            <a:ext cx="7680000" cy="57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3549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BAD3C9-C00F-42D7-B2F3-EFCE448F7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8" y="0"/>
            <a:ext cx="10786241" cy="1325563"/>
          </a:xfrm>
        </p:spPr>
        <p:txBody>
          <a:bodyPr/>
          <a:lstStyle/>
          <a:p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AOD Level 1.0 data from JUL 16 of 2017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Chiba_University Level 1.0 Aerosol Optical Depth data for 16 of JUL in year 2017">
            <a:extLst>
              <a:ext uri="{FF2B5EF4-FFF2-40B4-BE49-F238E27FC236}">
                <a16:creationId xmlns:a16="http://schemas.microsoft.com/office/drawing/2014/main" id="{3DA14CAA-ECF6-401F-9C46-9E91B6CCEE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1318" y="928437"/>
            <a:ext cx="7680000" cy="57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541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BAD3C9-C00F-42D7-B2F3-EFCE448F7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Water Vapor data from JUL of 2017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 descr="Chiba_University Level 1.0 water vapor data for JUL in year 2017">
            <a:extLst>
              <a:ext uri="{FF2B5EF4-FFF2-40B4-BE49-F238E27FC236}">
                <a16:creationId xmlns:a16="http://schemas.microsoft.com/office/drawing/2014/main" id="{5963C671-7753-4023-ADC6-AB62E2FBE8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6000" y="976563"/>
            <a:ext cx="7680000" cy="57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3519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BAD3C9-C00F-42D7-B2F3-EFCE448F7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Water Vapor data from JUL 16 of 2017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Chiba_University Level 1.0 Water Vapor data for 16 of JUL in year 2017">
            <a:extLst>
              <a:ext uri="{FF2B5EF4-FFF2-40B4-BE49-F238E27FC236}">
                <a16:creationId xmlns:a16="http://schemas.microsoft.com/office/drawing/2014/main" id="{35AE1E65-97DC-496D-96B2-ED3689A6CB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6000" y="960521"/>
            <a:ext cx="7680000" cy="57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6249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B0D665-7007-4B99-ADF6-DD1AF62E1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6000" dirty="0">
                <a:latin typeface="Arial" panose="020B0604020202020204" pitchFamily="34" charset="0"/>
                <a:cs typeface="Arial" panose="020B0604020202020204" pitchFamily="34" charset="0"/>
              </a:rPr>
              <a:t>consideration</a:t>
            </a:r>
            <a:endParaRPr kumimoji="1" lang="ja-JP" alt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A5EE646-A9F6-4225-8150-786D8DB26A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本日の</a:t>
            </a:r>
            <a:r>
              <a:rPr kumimoji="1" lang="en-US" altLang="ja-JP" dirty="0"/>
              <a:t>AOD</a:t>
            </a:r>
            <a:r>
              <a:rPr kumimoji="1" lang="ja-JP" altLang="en-US" dirty="0"/>
              <a:t>は前日、前々日と比べて非常に高く、最高値は</a:t>
            </a:r>
            <a:r>
              <a:rPr kumimoji="1" lang="en-US" altLang="ja-JP" dirty="0"/>
              <a:t>6.5</a:t>
            </a:r>
            <a:r>
              <a:rPr kumimoji="1" lang="ja-JP" altLang="en-US" dirty="0"/>
              <a:t>を示していた。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en-US" altLang="ja-JP" dirty="0"/>
              <a:t>3</a:t>
            </a:r>
            <a:r>
              <a:rPr lang="ja-JP" altLang="en-US" dirty="0"/>
              <a:t>連休の中日であったため、交通量の変化によって前日、前々　　　　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日との違いが生じたのではないかと考えられます。</a:t>
            </a:r>
            <a:endParaRPr lang="en-US" altLang="ja-JP" dirty="0"/>
          </a:p>
          <a:p>
            <a:endParaRPr kumimoji="1" lang="en-US" altLang="ja-JP" dirty="0"/>
          </a:p>
          <a:p>
            <a:r>
              <a:rPr lang="ja-JP" altLang="en-US" dirty="0"/>
              <a:t>水蒸気量は昼過ぎに低い値を示し、その後再度上昇していた。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237917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61</Words>
  <Application>Microsoft Office PowerPoint</Application>
  <PresentationFormat>ワイド画面</PresentationFormat>
  <Paragraphs>13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0" baseType="lpstr">
      <vt:lpstr>游ゴシック</vt:lpstr>
      <vt:lpstr>游ゴシック Light</vt:lpstr>
      <vt:lpstr>Arial</vt:lpstr>
      <vt:lpstr>Office テーマ</vt:lpstr>
      <vt:lpstr>Chiba campaign CIMEL data(2017/07/16  20:12)</vt:lpstr>
      <vt:lpstr>AOD Level 1.0 data from JUL of 2017</vt:lpstr>
      <vt:lpstr>AOD Level 1.0 data from JUL 16 of 2017</vt:lpstr>
      <vt:lpstr>Water Vapor data from JUL of 2017</vt:lpstr>
      <vt:lpstr>Water Vapor data from JUL 16 of 2017</vt:lpstr>
      <vt:lpstr>consideration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Chiba campaign CIMEL data(2017/07/11  21:20)</dc:title>
  <dc:creator>GUM0530</dc:creator>
  <cp:lastModifiedBy>GUM0530</cp:lastModifiedBy>
  <cp:revision>11</cp:revision>
  <dcterms:created xsi:type="dcterms:W3CDTF">2017-07-11T12:20:32Z</dcterms:created>
  <dcterms:modified xsi:type="dcterms:W3CDTF">2017-07-16T11:30:37Z</dcterms:modified>
</cp:coreProperties>
</file>