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data</a:t>
            </a: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4800">
                <a:latin typeface="Arial" panose="020B0604020202020204" pitchFamily="34" charset="0"/>
                <a:cs typeface="Arial" panose="020B0604020202020204" pitchFamily="34" charset="0"/>
              </a:rPr>
              <a:t>2017/07/12  20:00</a:t>
            </a: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aerosol optical depth data for JUL in year 2017">
            <a:extLst>
              <a:ext uri="{FF2B5EF4-FFF2-40B4-BE49-F238E27FC236}">
                <a16:creationId xmlns:a16="http://schemas.microsoft.com/office/drawing/2014/main" id="{C4F4B3CD-E56E-4218-ADE3-9320B54E9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57755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12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hiba_University Level 1.0 Aerosol Optical Depth data for 12 of JUL in year 2017">
            <a:extLst>
              <a:ext uri="{FF2B5EF4-FFF2-40B4-BE49-F238E27FC236}">
                <a16:creationId xmlns:a16="http://schemas.microsoft.com/office/drawing/2014/main" id="{BDC5B319-7EFB-41DF-9CE7-1887D1286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8" y="947244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water vapor data for JUL in year 2017">
            <a:extLst>
              <a:ext uri="{FF2B5EF4-FFF2-40B4-BE49-F238E27FC236}">
                <a16:creationId xmlns:a16="http://schemas.microsoft.com/office/drawing/2014/main" id="{86B8F7CB-C618-4508-9921-E2E587298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68266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12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hiba_University Level 1.0 Water Vapor data for 12 of JUL in year 2017">
            <a:extLst>
              <a:ext uri="{FF2B5EF4-FFF2-40B4-BE49-F238E27FC236}">
                <a16:creationId xmlns:a16="http://schemas.microsoft.com/office/drawing/2014/main" id="{3F8C8737-6715-44B3-AFAD-EEB6CCDE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68265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39</Words>
  <Application>Microsoft Office PowerPoint</Application>
  <PresentationFormat>ワイド画面</PresentationFormat>
  <Paragraphs>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 campaign CIMEL data(2017/07/12  20:00)</vt:lpstr>
      <vt:lpstr>AOD Level 1.0 data from JUL of 2017</vt:lpstr>
      <vt:lpstr>AOD Level 1.0 data from JUL 12 of 2017</vt:lpstr>
      <vt:lpstr>Water Vapor data from JUL of 2017</vt:lpstr>
      <vt:lpstr>Water Vapor data from JUL 12 of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GUM0530</cp:lastModifiedBy>
  <cp:revision>3</cp:revision>
  <dcterms:created xsi:type="dcterms:W3CDTF">2017-07-11T12:20:32Z</dcterms:created>
  <dcterms:modified xsi:type="dcterms:W3CDTF">2017-07-12T10:58:17Z</dcterms:modified>
</cp:coreProperties>
</file>