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(2017/07/11  21:20)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3B1F7CCB-7636-43AC-A7A4-693BF438B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32399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11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hiba_University Level 1.0 Aerosol Optical Depth data for 11 of JUL in year 2017">
            <a:extLst>
              <a:ext uri="{FF2B5EF4-FFF2-40B4-BE49-F238E27FC236}">
                <a16:creationId xmlns:a16="http://schemas.microsoft.com/office/drawing/2014/main" id="{3663F0D4-B926-4983-8A9C-33178F69C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9" y="936734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hiba_University Level 1.0 water vapor data for JUL in year 2017">
            <a:extLst>
              <a:ext uri="{FF2B5EF4-FFF2-40B4-BE49-F238E27FC236}">
                <a16:creationId xmlns:a16="http://schemas.microsoft.com/office/drawing/2014/main" id="{F2BE5E89-77C6-4EEC-BE61-F3BD2353B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36735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11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hiba_University Level 1.0 Water Vapor data for 11 of JUL in year 2017">
            <a:extLst>
              <a:ext uri="{FF2B5EF4-FFF2-40B4-BE49-F238E27FC236}">
                <a16:creationId xmlns:a16="http://schemas.microsoft.com/office/drawing/2014/main" id="{ACA66FD7-5E21-4C60-B690-19B8FCB35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47244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CIMEL data(2017/07/11  21:20)</vt:lpstr>
      <vt:lpstr>AOD Level 1.0 data from JUL of 2017</vt:lpstr>
      <vt:lpstr>AOD Level 1.0 data from JUL 11 of 2017</vt:lpstr>
      <vt:lpstr>Water Vapor data from JUL of 2017</vt:lpstr>
      <vt:lpstr>Water Vapor data from JUL 11 of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2</cp:revision>
  <dcterms:created xsi:type="dcterms:W3CDTF">2017-07-11T12:20:32Z</dcterms:created>
  <dcterms:modified xsi:type="dcterms:W3CDTF">2017-07-11T12:31:29Z</dcterms:modified>
</cp:coreProperties>
</file>