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72" r:id="rId7"/>
    <p:sldId id="267" r:id="rId8"/>
    <p:sldId id="268" r:id="rId9"/>
    <p:sldId id="269" r:id="rId10"/>
    <p:sldId id="270" r:id="rId11"/>
    <p:sldId id="271" r:id="rId12"/>
    <p:sldId id="280" r:id="rId13"/>
    <p:sldId id="274" r:id="rId14"/>
    <p:sldId id="275" r:id="rId15"/>
    <p:sldId id="276" r:id="rId16"/>
    <p:sldId id="277" r:id="rId17"/>
    <p:sldId id="278" r:id="rId18"/>
    <p:sldId id="279" r:id="rId19"/>
    <p:sldId id="266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7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34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82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79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00A85E-E62D-4DA8-9E17-5B604249F71B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36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00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00A85E-E62D-4DA8-9E17-5B604249F71B}" type="datetimeFigureOut">
              <a:rPr kumimoji="1" lang="ja-JP" altLang="en-US" smtClean="0"/>
              <a:t>2017/12/4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day11  2017/12/01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8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9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873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8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23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5" y="1248735"/>
            <a:ext cx="10919926" cy="54599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954"/>
            <a:ext cx="10515600" cy="803049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MAX-DOAS Comparison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13991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0.5km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34939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2</a:t>
            </a:r>
            <a:r>
              <a:rPr kumimoji="1" lang="en-US" altLang="ja-JP" sz="2800" dirty="0" smtClean="0"/>
              <a:t>.5km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24465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1</a:t>
            </a:r>
            <a:r>
              <a:rPr kumimoji="1" lang="en-US" altLang="ja-JP" sz="2800" dirty="0" smtClean="0"/>
              <a:t>.5km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9305" y="1679510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AEC357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9304" y="5564155"/>
            <a:ext cx="461665" cy="9703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NO2vis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0333" y="4212747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ja-JP" dirty="0" smtClean="0"/>
              <a:t>NO2uv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0334" y="2951572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AEC4766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712023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day13  2017/12/03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88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0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69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8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020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8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20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7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82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6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MAX-DOAS Comparison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239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39" y="71472"/>
            <a:ext cx="1718388" cy="774441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011009"/>
              </p:ext>
            </p:extLst>
          </p:nvPr>
        </p:nvGraphicFramePr>
        <p:xfrm>
          <a:off x="362339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177603678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21533289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225783503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3096968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41582917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2913553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0404062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440560111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85043400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6510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4636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1025.4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02094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1025.5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1889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9704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598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6151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14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1025.0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9530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3962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1024.4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7302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1023.5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555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1021.9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8131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1020.9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61858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0547663"/>
              </p:ext>
            </p:extLst>
          </p:nvPr>
        </p:nvGraphicFramePr>
        <p:xfrm>
          <a:off x="6271724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293117465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190970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074804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593938889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87724216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7694432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4060431342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59070211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854679778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2045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381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32211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7467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4065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9372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0330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1020.1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8879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612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8511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8160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8028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030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2556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202025" y="152724"/>
            <a:ext cx="902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12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月</a:t>
            </a:r>
            <a:r>
              <a:rPr kumimoji="1"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3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日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の詳細</a:t>
            </a:r>
            <a:endParaRPr kumimoji="1" lang="en-US" altLang="ja-JP" dirty="0" smtClean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気象庁</a:t>
            </a:r>
            <a:r>
              <a:rPr kumimoji="1"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HP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より引用（観測点：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北緯：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35 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36.1 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東経：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140 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6.2 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標高：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4 </a:t>
            </a:r>
            <a:r>
              <a:rPr lang="en-US" altLang="zh-TW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m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）</a:t>
            </a:r>
            <a:endParaRPr kumimoji="1" lang="ja-JP" altLang="en-US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54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2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4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0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1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8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9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7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1" y="1248736"/>
            <a:ext cx="10919925" cy="545996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7954"/>
            <a:ext cx="10515600" cy="803049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MAX-DOAS Comparison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13991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0.5km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734939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2</a:t>
            </a:r>
            <a:r>
              <a:rPr kumimoji="1" lang="en-US" altLang="ja-JP" sz="2800" dirty="0" smtClean="0"/>
              <a:t>.5km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024465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1</a:t>
            </a:r>
            <a:r>
              <a:rPr kumimoji="1" lang="en-US" altLang="ja-JP" sz="2800" dirty="0" smtClean="0"/>
              <a:t>.5km</a:t>
            </a:r>
            <a:endParaRPr kumimoji="1" lang="ja-JP" altLang="en-US" sz="28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9305" y="1679510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AEC357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89304" y="5564155"/>
            <a:ext cx="461665" cy="9703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NO2vis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0333" y="4212747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ja-JP" dirty="0" smtClean="0"/>
              <a:t>NO2uv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0334" y="2951572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AEC4766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4553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day12  2017/12/02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30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1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91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9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001355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171</TotalTime>
  <Words>332</Words>
  <Application>Microsoft Office PowerPoint</Application>
  <PresentationFormat>ワイド画面</PresentationFormat>
  <Paragraphs>287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5" baseType="lpstr">
      <vt:lpstr>HGP明朝B</vt:lpstr>
      <vt:lpstr>ＭＳ Ｐゴシック</vt:lpstr>
      <vt:lpstr>Arial</vt:lpstr>
      <vt:lpstr>Calibri</vt:lpstr>
      <vt:lpstr>Calibri Light</vt:lpstr>
      <vt:lpstr>レトロスペクト</vt:lpstr>
      <vt:lpstr>Chiba campaign MAX-DOAS(2D) day11  2017/12/01</vt:lpstr>
      <vt:lpstr>MAX-DOAS#1 , NorthDirection</vt:lpstr>
      <vt:lpstr>MAX-DOAS#2 , WestDirection</vt:lpstr>
      <vt:lpstr>MAX-DOAS#3 , EastDirection</vt:lpstr>
      <vt:lpstr>MAX-DOAS#4 , SouthDirection</vt:lpstr>
      <vt:lpstr>MAX-DOAS Comparison graph</vt:lpstr>
      <vt:lpstr>Chiba campaign MAX-DOAS(2D) day12  2017/12/02</vt:lpstr>
      <vt:lpstr>MAX-DOAS#1 , NorthDirection</vt:lpstr>
      <vt:lpstr>MAX-DOAS#2 , WestDirection</vt:lpstr>
      <vt:lpstr>MAX-DOAS#3 , EastDirection</vt:lpstr>
      <vt:lpstr>MAX-DOAS#4 , SouthDirection</vt:lpstr>
      <vt:lpstr>MAX-DOAS Comparison graph</vt:lpstr>
      <vt:lpstr>Chiba campaign MAX-DOAS(2D) day13  2017/12/03</vt:lpstr>
      <vt:lpstr>MAX-DOAS#1 , NorthDirection</vt:lpstr>
      <vt:lpstr>MAX-DOAS#2 , WestDirection</vt:lpstr>
      <vt:lpstr>MAX-DOAS#3 , EastDirection</vt:lpstr>
      <vt:lpstr>MAX-DOAS#4 , SouthDirection</vt:lpstr>
      <vt:lpstr>MAX-DOAS Comparison graph</vt:lpstr>
      <vt:lpstr>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CIMEL data(2017/07/11  21:20)</dc:title>
  <dc:creator>GUM0530</dc:creator>
  <cp:lastModifiedBy>Yonekawa</cp:lastModifiedBy>
  <cp:revision>18</cp:revision>
  <dcterms:created xsi:type="dcterms:W3CDTF">2017-07-11T12:20:32Z</dcterms:created>
  <dcterms:modified xsi:type="dcterms:W3CDTF">2017-12-04T04:15:57Z</dcterms:modified>
</cp:coreProperties>
</file>