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00A85E-E62D-4DA8-9E17-5B604249F71B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day7  2017/11/27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3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2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2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1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71472"/>
            <a:ext cx="1718388" cy="774441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537410"/>
              </p:ext>
            </p:extLst>
          </p:nvPr>
        </p:nvGraphicFramePr>
        <p:xfrm>
          <a:off x="362339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177603678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21533289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225783503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3096968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41582917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2913553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0404062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440560111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85043400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10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36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1020.9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2094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1021.6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889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1022.3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704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1023.0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598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1023.9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151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4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1026.4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9530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1026.9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3962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302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55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131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1026.9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61858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80818"/>
              </p:ext>
            </p:extLst>
          </p:nvPr>
        </p:nvGraphicFramePr>
        <p:xfrm>
          <a:off x="6271724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293117465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190970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074804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593938889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87724216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7694432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4060431342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59070211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854679778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2045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381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1026.7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2211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67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065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9372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0330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8879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12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511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160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028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1028.0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030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1027.5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2556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202025" y="180717"/>
            <a:ext cx="902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気</a:t>
            </a:r>
            <a:r>
              <a:rPr lang="en-US" altLang="ja-JP" dirty="0">
                <a:latin typeface="HGP明朝B" panose="02020800000000000000" pitchFamily="18" charset="-128"/>
                <a:ea typeface="HGP明朝B" panose="02020800000000000000" pitchFamily="18" charset="-128"/>
              </a:rPr>
              <a:t>11</a:t>
            </a:r>
            <a:r>
              <a:rPr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r>
              <a:rPr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27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日</a:t>
            </a:r>
            <a:r>
              <a:rPr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の詳細</a:t>
            </a:r>
            <a:endParaRPr lang="en-US" altLang="ja-JP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象庁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HP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より引用（観測点：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北緯：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35 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36.1 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東経：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140 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6.2 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標高：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4 </a:t>
            </a:r>
            <a:r>
              <a:rPr lang="en-US" altLang="zh-TW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m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）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545221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80</TotalTime>
  <Words>285</Words>
  <Application>Microsoft Office PowerPoint</Application>
  <PresentationFormat>ワイド画面</PresentationFormat>
  <Paragraphs>261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HGP明朝B</vt:lpstr>
      <vt:lpstr>ＭＳ Ｐゴシック</vt:lpstr>
      <vt:lpstr>Arial</vt:lpstr>
      <vt:lpstr>Calibri</vt:lpstr>
      <vt:lpstr>Calibri Light</vt:lpstr>
      <vt:lpstr>レトロスペクト</vt:lpstr>
      <vt:lpstr>Chiba campaign MAX-DOAS(2D) day7  2017/11/27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CIMEL data(2017/07/11  21:20)</dc:title>
  <dc:creator>GUM0530</dc:creator>
  <cp:lastModifiedBy>Yonekawa</cp:lastModifiedBy>
  <cp:revision>12</cp:revision>
  <dcterms:created xsi:type="dcterms:W3CDTF">2017-07-11T12:20:32Z</dcterms:created>
  <dcterms:modified xsi:type="dcterms:W3CDTF">2017-11-28T03:20:58Z</dcterms:modified>
</cp:coreProperties>
</file>