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19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04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67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92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74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1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6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60FD7-2B78-4611-B96C-70AF6B64CEAF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D847-90FC-42BB-A02F-401A3DBF3B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2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7286" y="533400"/>
            <a:ext cx="9144000" cy="1240971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７月２１日の</a:t>
            </a:r>
            <a:r>
              <a:rPr lang="en-US" altLang="ja-JP" sz="4000" dirty="0"/>
              <a:t>POM</a:t>
            </a:r>
            <a:r>
              <a:rPr lang="ja-JP" altLang="en-US" sz="4000" dirty="0"/>
              <a:t>０２と</a:t>
            </a:r>
            <a:r>
              <a:rPr lang="en-US" altLang="ja-JP" sz="4000" dirty="0"/>
              <a:t>CMP</a:t>
            </a:r>
            <a:r>
              <a:rPr lang="ja-JP" altLang="en-US" sz="4000" dirty="0" smtClean="0"/>
              <a:t>２１のデータ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56657"/>
            <a:ext cx="5875130" cy="50673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40" y="1419833"/>
            <a:ext cx="6863063" cy="50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７月</a:t>
            </a:r>
            <a:r>
              <a:rPr lang="ja-JP" altLang="en-US" dirty="0" smtClean="0"/>
              <a:t>２２日</a:t>
            </a:r>
            <a:r>
              <a:rPr lang="ja-JP" altLang="en-US" dirty="0"/>
              <a:t>の</a:t>
            </a:r>
            <a:r>
              <a:rPr lang="en-US" altLang="ja-JP" dirty="0"/>
              <a:t>POM</a:t>
            </a:r>
            <a:r>
              <a:rPr lang="ja-JP" altLang="en-US" dirty="0"/>
              <a:t>０２と</a:t>
            </a:r>
            <a:r>
              <a:rPr lang="en-US" altLang="ja-JP" dirty="0"/>
              <a:t>CMP</a:t>
            </a:r>
            <a:r>
              <a:rPr lang="ja-JP" altLang="en-US" dirty="0"/>
              <a:t>２１のデータ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90686"/>
            <a:ext cx="5872707" cy="43513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93" y="1690687"/>
            <a:ext cx="5902633" cy="50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224" y="1091830"/>
            <a:ext cx="6863062" cy="50851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931" y="1091829"/>
            <a:ext cx="6863063" cy="50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onsideration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日は全体として曇りや雨だったため、日射グラフの上限が低くなっており、</a:t>
            </a:r>
            <a:r>
              <a:rPr kumimoji="1" lang="en-US" altLang="ja-JP" dirty="0" smtClean="0"/>
              <a:t>POM</a:t>
            </a:r>
            <a:r>
              <a:rPr kumimoji="1" lang="ja-JP" altLang="en-US" dirty="0" smtClean="0"/>
              <a:t>０２も計測されていない。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460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７月２１日のPOM０２とCMP２１のデータ</vt:lpstr>
      <vt:lpstr>７月２２日のPOM０２とCMP２１のデータ</vt:lpstr>
      <vt:lpstr>PowerPoint プレゼンテーション</vt:lpstr>
      <vt:lpstr>Consideration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yasuda kengo</dc:creator>
  <cp:lastModifiedBy>yasuda kengo</cp:lastModifiedBy>
  <cp:revision>5</cp:revision>
  <dcterms:created xsi:type="dcterms:W3CDTF">2017-07-26T04:24:45Z</dcterms:created>
  <dcterms:modified xsi:type="dcterms:W3CDTF">2017-07-28T06:40:48Z</dcterms:modified>
</cp:coreProperties>
</file>