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10439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81205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36529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0507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91643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409579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16562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24629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118598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32062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F461AB-38C6-4883-903E-746A58B4FCC2}" type="datetimeFigureOut">
              <a:rPr kumimoji="1" lang="ja-JP" altLang="en-US" smtClean="0"/>
              <a:t>2017/7/21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63304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461AB-38C6-4883-903E-746A58B4FCC2}" type="datetimeFigureOut">
              <a:rPr kumimoji="1" lang="ja-JP" altLang="en-US" smtClean="0"/>
              <a:t>2017/7/21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2E2BF-085F-4139-9C34-EC230010549D}" type="slidenum">
              <a:rPr kumimoji="1" lang="ja-JP" altLang="en-US" smtClean="0"/>
              <a:t>‹#›</a:t>
            </a:fld>
            <a:endParaRPr kumimoji="1" lang="ja-JP" altLang="en-US"/>
          </a:p>
        </p:txBody>
      </p:sp>
    </p:spTree>
    <p:extLst>
      <p:ext uri="{BB962C8B-B14F-4D97-AF65-F5344CB8AC3E}">
        <p14:creationId xmlns:p14="http://schemas.microsoft.com/office/powerpoint/2010/main" val="202898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2274" y="1485147"/>
            <a:ext cx="6863063" cy="5085134"/>
          </a:xfrm>
          <a:prstGeom prst="rect">
            <a:avLst/>
          </a:prstGeom>
        </p:spPr>
      </p:pic>
      <p:pic>
        <p:nvPicPr>
          <p:cNvPr id="5" name="図 4"/>
          <p:cNvPicPr>
            <a:picLocks noChangeAspect="1"/>
          </p:cNvPicPr>
          <p:nvPr/>
        </p:nvPicPr>
        <p:blipFill>
          <a:blip r:embed="rId3"/>
          <a:stretch>
            <a:fillRect/>
          </a:stretch>
        </p:blipFill>
        <p:spPr>
          <a:xfrm>
            <a:off x="6224364" y="1494786"/>
            <a:ext cx="6418748" cy="4755922"/>
          </a:xfrm>
          <a:prstGeom prst="rect">
            <a:avLst/>
          </a:prstGeom>
        </p:spPr>
      </p:pic>
    </p:spTree>
    <p:extLst>
      <p:ext uri="{BB962C8B-B14F-4D97-AF65-F5344CB8AC3E}">
        <p14:creationId xmlns:p14="http://schemas.microsoft.com/office/powerpoint/2010/main" val="182162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5" name="図 4"/>
          <p:cNvPicPr>
            <a:picLocks noChangeAspect="1"/>
          </p:cNvPicPr>
          <p:nvPr/>
        </p:nvPicPr>
        <p:blipFill>
          <a:blip r:embed="rId2"/>
          <a:stretch>
            <a:fillRect/>
          </a:stretch>
        </p:blipFill>
        <p:spPr>
          <a:xfrm>
            <a:off x="432897" y="0"/>
            <a:ext cx="8145046" cy="6035009"/>
          </a:xfrm>
          <a:prstGeom prst="rect">
            <a:avLst/>
          </a:prstGeom>
        </p:spPr>
      </p:pic>
    </p:spTree>
    <p:extLst>
      <p:ext uri="{BB962C8B-B14F-4D97-AF65-F5344CB8AC3E}">
        <p14:creationId xmlns:p14="http://schemas.microsoft.com/office/powerpoint/2010/main" val="184287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p>
        </p:txBody>
      </p:sp>
      <p:sp>
        <p:nvSpPr>
          <p:cNvPr id="3" name="コンテンツ プレースホルダー 2"/>
          <p:cNvSpPr>
            <a:spLocks noGrp="1"/>
          </p:cNvSpPr>
          <p:nvPr>
            <p:ph idx="1"/>
          </p:nvPr>
        </p:nvSpPr>
        <p:spPr/>
        <p:txBody>
          <a:bodyPr/>
          <a:lstStyle/>
          <a:p>
            <a:r>
              <a:rPr kumimoji="1" lang="ja-JP" altLang="en-US" dirty="0"/>
              <a:t>今回のデータから相関関係を見つけるのは難しい。</a:t>
            </a:r>
          </a:p>
        </p:txBody>
      </p:sp>
    </p:spTree>
    <p:extLst>
      <p:ext uri="{BB962C8B-B14F-4D97-AF65-F5344CB8AC3E}">
        <p14:creationId xmlns:p14="http://schemas.microsoft.com/office/powerpoint/2010/main" val="126340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25012" y="571791"/>
            <a:ext cx="6180916" cy="5876344"/>
          </a:xfrm>
          <a:prstGeom prst="rect">
            <a:avLst/>
          </a:prstGeom>
        </p:spPr>
      </p:pic>
      <p:pic>
        <p:nvPicPr>
          <p:cNvPr id="6" name="図 5"/>
          <p:cNvPicPr>
            <a:picLocks noChangeAspect="1"/>
          </p:cNvPicPr>
          <p:nvPr/>
        </p:nvPicPr>
        <p:blipFill>
          <a:blip r:embed="rId3"/>
          <a:stretch>
            <a:fillRect/>
          </a:stretch>
        </p:blipFill>
        <p:spPr>
          <a:xfrm>
            <a:off x="5070212" y="806678"/>
            <a:ext cx="6977034" cy="5169580"/>
          </a:xfrm>
          <a:prstGeom prst="rect">
            <a:avLst/>
          </a:prstGeom>
        </p:spPr>
      </p:pic>
    </p:spTree>
    <p:extLst>
      <p:ext uri="{BB962C8B-B14F-4D97-AF65-F5344CB8AC3E}">
        <p14:creationId xmlns:p14="http://schemas.microsoft.com/office/powerpoint/2010/main" val="283929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２０１７年１</a:t>
            </a:r>
            <a:r>
              <a:rPr lang="en-US" altLang="ja-JP" dirty="0"/>
              <a:t>/1</a:t>
            </a:r>
            <a:r>
              <a:rPr lang="ja-JP" altLang="en-US" dirty="0"/>
              <a:t>からの</a:t>
            </a:r>
            <a:r>
              <a:rPr lang="en-US" altLang="ja-JP" dirty="0"/>
              <a:t>SSR</a:t>
            </a:r>
            <a:r>
              <a:rPr lang="ja-JP" altLang="en-US" dirty="0"/>
              <a:t>（０．５００）の推移</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81104" y="1825625"/>
            <a:ext cx="13633180" cy="4414190"/>
          </a:xfrm>
          <a:prstGeom prst="rect">
            <a:avLst/>
          </a:prstGeom>
        </p:spPr>
      </p:pic>
    </p:spTree>
    <p:extLst>
      <p:ext uri="{BB962C8B-B14F-4D97-AF65-F5344CB8AC3E}">
        <p14:creationId xmlns:p14="http://schemas.microsoft.com/office/powerpoint/2010/main" val="147381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２０１７年１</a:t>
            </a:r>
            <a:r>
              <a:rPr lang="en-US" altLang="ja-JP" dirty="0"/>
              <a:t>/1</a:t>
            </a:r>
            <a:r>
              <a:rPr lang="ja-JP" altLang="en-US" dirty="0"/>
              <a:t>からの雲の影響がない日の</a:t>
            </a:r>
            <a:r>
              <a:rPr lang="en-US" altLang="ja-JP" dirty="0"/>
              <a:t>SSR</a:t>
            </a:r>
            <a:r>
              <a:rPr lang="ja-JP" altLang="en-US" dirty="0"/>
              <a:t>（０．５００）の推移</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435429" y="1825625"/>
            <a:ext cx="13588521" cy="4316476"/>
          </a:xfrm>
          <a:prstGeom prst="rect">
            <a:avLst/>
          </a:prstGeom>
        </p:spPr>
      </p:pic>
    </p:spTree>
    <p:extLst>
      <p:ext uri="{BB962C8B-B14F-4D97-AF65-F5344CB8AC3E}">
        <p14:creationId xmlns:p14="http://schemas.microsoft.com/office/powerpoint/2010/main" val="276687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p>
        </p:txBody>
      </p:sp>
      <p:sp>
        <p:nvSpPr>
          <p:cNvPr id="3" name="コンテンツ プレースホルダー 2"/>
          <p:cNvSpPr>
            <a:spLocks noGrp="1"/>
          </p:cNvSpPr>
          <p:nvPr>
            <p:ph idx="1"/>
          </p:nvPr>
        </p:nvSpPr>
        <p:spPr/>
        <p:txBody>
          <a:bodyPr/>
          <a:lstStyle/>
          <a:p>
            <a:r>
              <a:rPr kumimoji="1" lang="ja-JP" altLang="en-US" dirty="0"/>
              <a:t>全天日射量と雲の関係では、</a:t>
            </a:r>
            <a:r>
              <a:rPr kumimoji="1" lang="en-US" altLang="ja-JP" dirty="0"/>
              <a:t>9</a:t>
            </a:r>
            <a:r>
              <a:rPr kumimoji="1" lang="ja-JP" altLang="en-US" dirty="0"/>
              <a:t>時と</a:t>
            </a:r>
            <a:r>
              <a:rPr kumimoji="1" lang="en-US" altLang="ja-JP" dirty="0"/>
              <a:t>12</a:t>
            </a:r>
            <a:r>
              <a:rPr kumimoji="1" lang="ja-JP" altLang="en-US" dirty="0"/>
              <a:t>時に晴れ間が見えたところが曲線となり、曇っていたほかの時間はぶれていた。</a:t>
            </a:r>
            <a:endParaRPr kumimoji="1" lang="en-US" altLang="ja-JP" dirty="0"/>
          </a:p>
          <a:p>
            <a:r>
              <a:rPr kumimoji="1" lang="ja-JP" altLang="en-US" dirty="0"/>
              <a:t>全天日射量のグラフの形がおおよそ曲線になっているのは、かかっている雲がまだらで太陽にかかったりかからなかったりしていることが原因と考えられる。</a:t>
            </a:r>
            <a:endParaRPr kumimoji="1" lang="en-US" altLang="ja-JP" dirty="0"/>
          </a:p>
          <a:p>
            <a:r>
              <a:rPr lang="ja-JP" altLang="en-US" dirty="0"/>
              <a:t>一年を通した</a:t>
            </a:r>
            <a:r>
              <a:rPr lang="en-US" altLang="ja-JP" dirty="0"/>
              <a:t>SSR</a:t>
            </a:r>
            <a:r>
              <a:rPr lang="ja-JP" altLang="en-US" dirty="0"/>
              <a:t>の推移では、雲の影響を除くと全体的にまんべんなくイレギュラー値が除かれた。つまり雲の影響は</a:t>
            </a:r>
            <a:r>
              <a:rPr lang="en-US" altLang="ja-JP" dirty="0"/>
              <a:t>SSR</a:t>
            </a:r>
            <a:r>
              <a:rPr lang="ja-JP" altLang="en-US" dirty="0"/>
              <a:t>に対して少ないのでは。</a:t>
            </a:r>
            <a:r>
              <a:rPr lang="en-US" altLang="ja-JP" dirty="0"/>
              <a:t>4</a:t>
            </a:r>
            <a:r>
              <a:rPr lang="ja-JP" altLang="en-US" dirty="0"/>
              <a:t>月</a:t>
            </a:r>
            <a:r>
              <a:rPr lang="en-US" altLang="ja-JP" dirty="0"/>
              <a:t>5</a:t>
            </a:r>
            <a:r>
              <a:rPr lang="ja-JP" altLang="en-US" dirty="0"/>
              <a:t>月と温かくなるにつれ</a:t>
            </a:r>
            <a:r>
              <a:rPr lang="en-US" altLang="ja-JP" dirty="0"/>
              <a:t>SSR</a:t>
            </a:r>
            <a:r>
              <a:rPr lang="ja-JP" altLang="en-US" dirty="0"/>
              <a:t>は低くなるが、</a:t>
            </a:r>
            <a:r>
              <a:rPr lang="en-US" altLang="ja-JP" dirty="0"/>
              <a:t>6</a:t>
            </a:r>
            <a:r>
              <a:rPr lang="ja-JP" altLang="en-US" dirty="0"/>
              <a:t>月で少し値が上がっている。七月でまた値がどう変わるのかを見ていきたい。</a:t>
            </a:r>
            <a:endParaRPr kumimoji="1" lang="en-US" altLang="ja-JP" dirty="0"/>
          </a:p>
          <a:p>
            <a:endParaRPr kumimoji="1" lang="ja-JP" altLang="en-US" dirty="0"/>
          </a:p>
        </p:txBody>
      </p:sp>
    </p:spTree>
    <p:extLst>
      <p:ext uri="{BB962C8B-B14F-4D97-AF65-F5344CB8AC3E}">
        <p14:creationId xmlns:p14="http://schemas.microsoft.com/office/powerpoint/2010/main" val="3393302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181</Words>
  <Application>Microsoft Office PowerPoint</Application>
  <PresentationFormat>ワイド画面</PresentationFormat>
  <Paragraphs>8</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PowerPoint プレゼンテーション</vt:lpstr>
      <vt:lpstr>PowerPoint プレゼンテーション</vt:lpstr>
      <vt:lpstr>考察</vt:lpstr>
      <vt:lpstr>PowerPoint プレゼンテーション</vt:lpstr>
      <vt:lpstr>２０１７年１/1からのSSR（０．５００）の推移</vt:lpstr>
      <vt:lpstr>２０１７年１/1からの雲の影響がない日のSSR（０．５００）の推移</vt:lpstr>
      <vt:lpstr>考察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yasuda kengo</dc:creator>
  <cp:lastModifiedBy>入江仁士</cp:lastModifiedBy>
  <cp:revision>9</cp:revision>
  <dcterms:created xsi:type="dcterms:W3CDTF">2017-07-21T02:25:22Z</dcterms:created>
  <dcterms:modified xsi:type="dcterms:W3CDTF">2017-07-21T06:44:24Z</dcterms:modified>
</cp:coreProperties>
</file>