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6" r:id="rId6"/>
    <p:sldId id="267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03AB-6CB7-4A4C-A92A-BE2ECD1AF13F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4AEE-A7F1-4548-AE83-3183DD30A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53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03AB-6CB7-4A4C-A92A-BE2ECD1AF13F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4AEE-A7F1-4548-AE83-3183DD30A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95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03AB-6CB7-4A4C-A92A-BE2ECD1AF13F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4AEE-A7F1-4548-AE83-3183DD30A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54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03AB-6CB7-4A4C-A92A-BE2ECD1AF13F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4AEE-A7F1-4548-AE83-3183DD30A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701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03AB-6CB7-4A4C-A92A-BE2ECD1AF13F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4AEE-A7F1-4548-AE83-3183DD30A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89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03AB-6CB7-4A4C-A92A-BE2ECD1AF13F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4AEE-A7F1-4548-AE83-3183DD30A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67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03AB-6CB7-4A4C-A92A-BE2ECD1AF13F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4AEE-A7F1-4548-AE83-3183DD30A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728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03AB-6CB7-4A4C-A92A-BE2ECD1AF13F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4AEE-A7F1-4548-AE83-3183DD30A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923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03AB-6CB7-4A4C-A92A-BE2ECD1AF13F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4AEE-A7F1-4548-AE83-3183DD30A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2243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03AB-6CB7-4A4C-A92A-BE2ECD1AF13F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4AEE-A7F1-4548-AE83-3183DD30A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168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303AB-6CB7-4A4C-A92A-BE2ECD1AF13F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D4AEE-A7F1-4548-AE83-3183DD30A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77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303AB-6CB7-4A4C-A92A-BE2ECD1AF13F}" type="datetimeFigureOut">
              <a:rPr kumimoji="1" lang="ja-JP" altLang="en-US" smtClean="0"/>
              <a:t>2017/7/18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D4AEE-A7F1-4548-AE83-3183DD30A6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563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７月１４日の</a:t>
            </a:r>
            <a:r>
              <a:rPr kumimoji="1" lang="en-US" altLang="ja-JP" dirty="0" smtClean="0"/>
              <a:t>POM02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CMP21</a:t>
            </a:r>
            <a:r>
              <a:rPr kumimoji="1" lang="ja-JP" altLang="en-US" dirty="0" smtClean="0"/>
              <a:t>によるデータ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84298" y="1564368"/>
            <a:ext cx="5872707" cy="4351338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6501" y="1690688"/>
            <a:ext cx="5870957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443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1256" y="1346654"/>
            <a:ext cx="587491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57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７月</a:t>
            </a:r>
            <a:r>
              <a:rPr lang="ja-JP" altLang="en-US" dirty="0" smtClean="0"/>
              <a:t>１５日</a:t>
            </a:r>
            <a:r>
              <a:rPr lang="ja-JP" altLang="en-US" dirty="0"/>
              <a:t>の</a:t>
            </a:r>
            <a:r>
              <a:rPr lang="en-US" altLang="ja-JP" dirty="0"/>
              <a:t>POM02</a:t>
            </a:r>
            <a:r>
              <a:rPr lang="ja-JP" altLang="en-US" dirty="0"/>
              <a:t>と</a:t>
            </a:r>
            <a:r>
              <a:rPr lang="en-US" altLang="ja-JP" dirty="0"/>
              <a:t>CMP21</a:t>
            </a:r>
            <a:r>
              <a:rPr lang="ja-JP" altLang="en-US" dirty="0"/>
              <a:t>によるデータ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333" y="1858342"/>
            <a:ext cx="5852667" cy="434072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5121" y="1492024"/>
            <a:ext cx="5870957" cy="435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50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1617" y="1857069"/>
            <a:ext cx="5407621" cy="4005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138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７月</a:t>
            </a:r>
            <a:r>
              <a:rPr lang="ja-JP" altLang="en-US" dirty="0" smtClean="0"/>
              <a:t>１６日</a:t>
            </a:r>
            <a:r>
              <a:rPr lang="ja-JP" altLang="en-US" dirty="0"/>
              <a:t>の</a:t>
            </a:r>
            <a:r>
              <a:rPr lang="en-US" altLang="ja-JP" dirty="0"/>
              <a:t>POM02</a:t>
            </a:r>
            <a:r>
              <a:rPr lang="ja-JP" altLang="en-US" dirty="0"/>
              <a:t>と</a:t>
            </a:r>
            <a:r>
              <a:rPr lang="en-US" altLang="ja-JP" dirty="0"/>
              <a:t>CMP21</a:t>
            </a:r>
            <a:r>
              <a:rPr lang="ja-JP" altLang="en-US" dirty="0"/>
              <a:t>によるデータ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914" y="1320139"/>
            <a:ext cx="6418884" cy="5537861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1594815"/>
            <a:ext cx="6142074" cy="4550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343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考察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全天日射量に関しては、やはり曇っていると曲線にぶれが生じ</a:t>
            </a:r>
            <a:r>
              <a:rPr kumimoji="1" lang="en-US" altLang="ja-JP" dirty="0" smtClean="0"/>
              <a:t>16</a:t>
            </a:r>
            <a:r>
              <a:rPr kumimoji="1" lang="ja-JP" altLang="en-US" dirty="0" smtClean="0"/>
              <a:t>日は曇りがちだったことから形がいびつになっている。</a:t>
            </a:r>
            <a:endParaRPr kumimoji="1" lang="en-US" altLang="ja-JP" dirty="0" smtClean="0"/>
          </a:p>
          <a:p>
            <a:r>
              <a:rPr lang="en-US" altLang="ja-JP" dirty="0" smtClean="0"/>
              <a:t>AOT</a:t>
            </a:r>
            <a:r>
              <a:rPr lang="ja-JP" altLang="en-US" dirty="0" smtClean="0"/>
              <a:t>はどの波長においても晴れていた１４，１５日よりも曇りがちな１６日のほうが</a:t>
            </a:r>
            <a:r>
              <a:rPr lang="en-US" altLang="ja-JP" dirty="0" smtClean="0"/>
              <a:t>AOT</a:t>
            </a:r>
            <a:r>
              <a:rPr lang="ja-JP" altLang="en-US" dirty="0" smtClean="0"/>
              <a:t>が高い値をとっていた。</a:t>
            </a:r>
            <a:r>
              <a:rPr lang="en-US" altLang="ja-JP" dirty="0" smtClean="0"/>
              <a:t>AOT</a:t>
            </a:r>
            <a:r>
              <a:rPr lang="ja-JP" altLang="en-US" dirty="0" smtClean="0"/>
              <a:t>は基本的に日射量が多い時間帯に高くなることから、雲の影響を受け</a:t>
            </a:r>
            <a:r>
              <a:rPr lang="en-US" altLang="ja-JP" dirty="0" smtClean="0"/>
              <a:t>AOT</a:t>
            </a:r>
            <a:r>
              <a:rPr lang="ja-JP" altLang="en-US" dirty="0" smtClean="0"/>
              <a:t>の値が大きくなっている可能性が考えられる。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1919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113</Words>
  <Application>Microsoft Office PowerPoint</Application>
  <PresentationFormat>ワイド画面</PresentationFormat>
  <Paragraphs>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７月１４日のPOM02とCMP21によるデータ</vt:lpstr>
      <vt:lpstr>PowerPoint プレゼンテーション</vt:lpstr>
      <vt:lpstr>７月１５日のPOM02とCMP21によるデータ</vt:lpstr>
      <vt:lpstr>PowerPoint プレゼンテーション</vt:lpstr>
      <vt:lpstr>７月１６日のPOM02とCMP21によるデータ</vt:lpstr>
      <vt:lpstr>考察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yasuda kengo</dc:creator>
  <cp:lastModifiedBy>yasuda kengo</cp:lastModifiedBy>
  <cp:revision>8</cp:revision>
  <dcterms:created xsi:type="dcterms:W3CDTF">2017-07-17T06:25:43Z</dcterms:created>
  <dcterms:modified xsi:type="dcterms:W3CDTF">2017-07-18T03:10:07Z</dcterms:modified>
</cp:coreProperties>
</file>