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58DA-5501-4D73-8376-036123B7C144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C378-10D7-41D8-AFC1-8BD9F47794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93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58DA-5501-4D73-8376-036123B7C144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C378-10D7-41D8-AFC1-8BD9F47794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624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58DA-5501-4D73-8376-036123B7C144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C378-10D7-41D8-AFC1-8BD9F47794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88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58DA-5501-4D73-8376-036123B7C144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C378-10D7-41D8-AFC1-8BD9F47794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86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58DA-5501-4D73-8376-036123B7C144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C378-10D7-41D8-AFC1-8BD9F47794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94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58DA-5501-4D73-8376-036123B7C144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C378-10D7-41D8-AFC1-8BD9F47794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27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58DA-5501-4D73-8376-036123B7C144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C378-10D7-41D8-AFC1-8BD9F47794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7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58DA-5501-4D73-8376-036123B7C144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C378-10D7-41D8-AFC1-8BD9F47794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2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58DA-5501-4D73-8376-036123B7C144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C378-10D7-41D8-AFC1-8BD9F47794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91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58DA-5501-4D73-8376-036123B7C144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C378-10D7-41D8-AFC1-8BD9F47794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39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58DA-5501-4D73-8376-036123B7C144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C378-10D7-41D8-AFC1-8BD9F47794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29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A58DA-5501-4D73-8376-036123B7C144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CC378-10D7-41D8-AFC1-8BD9F47794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77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220716"/>
            <a:ext cx="9144000" cy="913689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7/13</a:t>
            </a:r>
            <a:r>
              <a:rPr kumimoji="1" lang="ja-JP" altLang="en-US" sz="4400" dirty="0" smtClean="0"/>
              <a:t>の日射とエアロゾルのデータ</a:t>
            </a:r>
            <a:endParaRPr kumimoji="1"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30" name="Picture 6" descr="http://atmos2.cr.chiba-u.jp/skyradio/latest_chi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426" y="1134405"/>
            <a:ext cx="5677533" cy="558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097793"/>
              </p:ext>
            </p:extLst>
          </p:nvPr>
        </p:nvGraphicFramePr>
        <p:xfrm>
          <a:off x="4434348" y="997420"/>
          <a:ext cx="7891575" cy="5723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KGPlot" r:id="rId4" imgW="6858000" imgH="5079960" progId="KGraph_Plot">
                  <p:embed/>
                </p:oleObj>
              </mc:Choice>
              <mc:Fallback>
                <p:oleObj name="KGPlot" r:id="rId4" imgW="6858000" imgH="507996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34348" y="997420"/>
                        <a:ext cx="7891575" cy="5723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88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94622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7/13</a:t>
            </a:r>
            <a:r>
              <a:rPr kumimoji="1" lang="ja-JP" altLang="en-US" dirty="0" smtClean="0"/>
              <a:t>日のデータ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POM02</a:t>
            </a:r>
            <a:r>
              <a:rPr kumimoji="1" lang="ja-JP" altLang="en-US" dirty="0" smtClean="0"/>
              <a:t>から</a:t>
            </a:r>
            <a:endParaRPr kumimoji="1" lang="en-US" altLang="ja-JP" dirty="0" smtClean="0"/>
          </a:p>
          <a:p>
            <a:r>
              <a:rPr kumimoji="1" lang="en-US" altLang="ja-JP" dirty="0" smtClean="0"/>
              <a:t>AOT</a:t>
            </a:r>
            <a:r>
              <a:rPr kumimoji="1" lang="ja-JP" altLang="en-US" dirty="0" smtClean="0"/>
              <a:t>はどの波長でもだいたい横ばいである。波長が短いほど値は大きい。</a:t>
            </a:r>
            <a:endParaRPr kumimoji="1" lang="en-US" altLang="ja-JP" dirty="0" smtClean="0"/>
          </a:p>
          <a:p>
            <a:r>
              <a:rPr lang="en-US" altLang="ja-JP" dirty="0" smtClean="0"/>
              <a:t>SSA</a:t>
            </a:r>
            <a:r>
              <a:rPr lang="ja-JP" altLang="en-US" dirty="0" smtClean="0"/>
              <a:t>は午前６時半から７時あたりまでは全体的に高い。</a:t>
            </a:r>
            <a:endParaRPr lang="en-US" altLang="ja-JP" dirty="0" smtClean="0"/>
          </a:p>
          <a:p>
            <a:r>
              <a:rPr lang="ja-JP" altLang="en-US" dirty="0"/>
              <a:t>粒子</a:t>
            </a:r>
            <a:r>
              <a:rPr lang="ja-JP" altLang="en-US" dirty="0" smtClean="0"/>
              <a:t>の</a:t>
            </a:r>
            <a:r>
              <a:rPr lang="ja-JP" altLang="en-US" dirty="0"/>
              <a:t>直径</a:t>
            </a:r>
            <a:r>
              <a:rPr lang="ja-JP" altLang="en-US" dirty="0" smtClean="0"/>
              <a:t>もだいたい横ばいである。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cmp21</a:t>
            </a:r>
            <a:r>
              <a:rPr kumimoji="1" lang="ja-JP" altLang="en-US" dirty="0" smtClean="0"/>
              <a:t>から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　全天日射量の大きなブレがみられる時間帯（９時半、１３時～　　　　１７時）は太陽に雲がかかっていた。（雲カメラより）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57199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15964"/>
            <a:ext cx="10515600" cy="87439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２０１７年１</a:t>
            </a:r>
            <a:r>
              <a:rPr kumimoji="1" lang="en-US" altLang="ja-JP" dirty="0" smtClean="0"/>
              <a:t>/1</a:t>
            </a:r>
            <a:r>
              <a:rPr kumimoji="1" lang="ja-JP" altLang="en-US" dirty="0" smtClean="0"/>
              <a:t>から</a:t>
            </a:r>
            <a:r>
              <a:rPr lang="ja-JP" altLang="en-US" dirty="0"/>
              <a:t>の</a:t>
            </a:r>
            <a:r>
              <a:rPr kumimoji="1" lang="en-US" altLang="ja-JP" dirty="0" smtClean="0"/>
              <a:t>AOT</a:t>
            </a:r>
            <a:r>
              <a:rPr kumimoji="1" lang="ja-JP" altLang="en-US" dirty="0" smtClean="0"/>
              <a:t>（０．５００）の推移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/>
          </p:nvPr>
        </p:nvGraphicFramePr>
        <p:xfrm>
          <a:off x="-637629" y="1559747"/>
          <a:ext cx="14504967" cy="4617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KGPlot" r:id="rId3" imgW="18288000" imgH="5079960" progId="KGraph_Plot">
                  <p:embed/>
                </p:oleObj>
              </mc:Choice>
              <mc:Fallback>
                <p:oleObj name="KGPlot" r:id="rId3" imgW="18288000" imgH="5079960" progId="KGraph_Plot">
                  <p:embed/>
                  <p:pic>
                    <p:nvPicPr>
                      <p:cNvPr id="7" name="オブジェクト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37629" y="1559747"/>
                        <a:ext cx="14504967" cy="4617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08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２０１７年の</a:t>
            </a:r>
            <a:r>
              <a:rPr kumimoji="1" lang="en-US" altLang="ja-JP" dirty="0" smtClean="0"/>
              <a:t>Cloud Flag</a:t>
            </a:r>
            <a:r>
              <a:rPr kumimoji="1" lang="ja-JP" altLang="en-US" dirty="0" smtClean="0"/>
              <a:t>の値が０の日の</a:t>
            </a:r>
            <a:r>
              <a:rPr lang="en-US" altLang="ja-JP" dirty="0" smtClean="0"/>
              <a:t>AO</a:t>
            </a:r>
            <a:r>
              <a:rPr lang="en-US" altLang="ja-JP" dirty="0"/>
              <a:t>T</a:t>
            </a:r>
            <a:r>
              <a:rPr lang="ja-JP" altLang="en-US" dirty="0" smtClean="0"/>
              <a:t>（</a:t>
            </a:r>
            <a:r>
              <a:rPr kumimoji="1" lang="ja-JP" altLang="en-US" dirty="0" smtClean="0"/>
              <a:t>０．５００）推移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69324"/>
              </p:ext>
            </p:extLst>
          </p:nvPr>
        </p:nvGraphicFramePr>
        <p:xfrm>
          <a:off x="-1753418" y="1907458"/>
          <a:ext cx="14834148" cy="4832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KGPlot" r:id="rId3" imgW="18745200" imgH="5079960" progId="KGraph_Plot">
                  <p:embed/>
                </p:oleObj>
              </mc:Choice>
              <mc:Fallback>
                <p:oleObj name="KGPlot" r:id="rId3" imgW="18745200" imgH="507996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753418" y="1907458"/>
                        <a:ext cx="14834148" cy="4832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573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上の二枚のスライドの違い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914116"/>
            <a:ext cx="10515600" cy="4351338"/>
          </a:xfrm>
        </p:spPr>
        <p:txBody>
          <a:bodyPr/>
          <a:lstStyle/>
          <a:p>
            <a:r>
              <a:rPr kumimoji="1" lang="ja-JP" altLang="en-US" dirty="0" smtClean="0"/>
              <a:t>雲の影響が少ない二枚目のスライドでは、</a:t>
            </a:r>
            <a:r>
              <a:rPr kumimoji="1" lang="en-US" altLang="ja-JP" dirty="0" smtClean="0"/>
              <a:t>AOT</a:t>
            </a:r>
            <a:r>
              <a:rPr kumimoji="1" lang="ja-JP" altLang="en-US" dirty="0" smtClean="0"/>
              <a:t>（０．５００）が０．５～１．５の外れ値が大きく減少した。雲による反射をエアロソルと勘違いしたデータを除いた結果だと考えられる。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4871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132</Words>
  <Application>Microsoft Office PowerPoint</Application>
  <PresentationFormat>ワイド画面</PresentationFormat>
  <Paragraphs>12</Paragraphs>
  <Slides>5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游ゴシック</vt:lpstr>
      <vt:lpstr>游ゴシック Light</vt:lpstr>
      <vt:lpstr>Arial</vt:lpstr>
      <vt:lpstr>Office テーマ</vt:lpstr>
      <vt:lpstr>KaleidaGraph Plot</vt:lpstr>
      <vt:lpstr>KGPlot</vt:lpstr>
      <vt:lpstr>7/13の日射とエアロゾルのデータ</vt:lpstr>
      <vt:lpstr>7/13日のデータ</vt:lpstr>
      <vt:lpstr>２０１７年１/1からのAOT（０．５００）の推移</vt:lpstr>
      <vt:lpstr>２０１７年のCloud Flagの値が０の日のAOT（０．５００）推移</vt:lpstr>
      <vt:lpstr>上の二枚のスライドの違い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yasuda kengo</dc:creator>
  <cp:lastModifiedBy>yasuda kengo</cp:lastModifiedBy>
  <cp:revision>6</cp:revision>
  <dcterms:created xsi:type="dcterms:W3CDTF">2017-07-14T06:36:26Z</dcterms:created>
  <dcterms:modified xsi:type="dcterms:W3CDTF">2017-07-14T08:43:40Z</dcterms:modified>
</cp:coreProperties>
</file>