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89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9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85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21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4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37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93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10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4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37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5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D93A-A9B3-4CEE-B7C7-1AAD9912DC86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4ABA-8C33-4DC7-BA0B-356E5E626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70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25121"/>
            <a:ext cx="9144000" cy="1249680"/>
          </a:xfrm>
        </p:spPr>
        <p:txBody>
          <a:bodyPr>
            <a:normAutofit/>
          </a:bodyPr>
          <a:lstStyle/>
          <a:p>
            <a:r>
              <a:rPr kumimoji="1" lang="en-US" altLang="ja-JP" sz="4400" dirty="0" smtClean="0"/>
              <a:t>7</a:t>
            </a:r>
            <a:r>
              <a:rPr kumimoji="1" lang="ja-JP" altLang="en-US" sz="4400" dirty="0" smtClean="0"/>
              <a:t>月１０日の</a:t>
            </a:r>
            <a:r>
              <a:rPr kumimoji="1" lang="en-US" altLang="ja-JP" sz="4400" dirty="0" smtClean="0"/>
              <a:t>POM</a:t>
            </a:r>
            <a:r>
              <a:rPr kumimoji="1" lang="ja-JP" altLang="en-US" sz="4400" dirty="0" smtClean="0"/>
              <a:t>－０２のデータ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4800"/>
            <a:ext cx="6126480" cy="528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5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7月１０日のPOM－０２のデータ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7月１０日のPOM－０２のデータ</dc:title>
  <dc:creator>yasuda kengo</dc:creator>
  <cp:lastModifiedBy>yasuda kengo</cp:lastModifiedBy>
  <cp:revision>1</cp:revision>
  <dcterms:created xsi:type="dcterms:W3CDTF">2017-07-12T01:38:32Z</dcterms:created>
  <dcterms:modified xsi:type="dcterms:W3CDTF">2017-07-12T01:38:36Z</dcterms:modified>
</cp:coreProperties>
</file>