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0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8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</Words>
  <Application>Microsoft Office PowerPoint</Application>
  <PresentationFormat>A4 210 x 297 mm</PresentationFormat>
  <Paragraphs>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入江仁士</cp:lastModifiedBy>
  <cp:revision>18</cp:revision>
  <cp:lastPrinted>2013-06-05T06:35:02Z</cp:lastPrinted>
  <dcterms:created xsi:type="dcterms:W3CDTF">2013-05-01T02:16:19Z</dcterms:created>
  <dcterms:modified xsi:type="dcterms:W3CDTF">2017-07-24T08:15:42Z</dcterms:modified>
</cp:coreProperties>
</file>