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8" r:id="rId2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2" autoAdjust="0"/>
    <p:restoredTop sz="94660"/>
  </p:normalViewPr>
  <p:slideViewPr>
    <p:cSldViewPr snapToGrid="0">
      <p:cViewPr varScale="1">
        <p:scale>
          <a:sx n="71" d="100"/>
          <a:sy n="71" d="100"/>
        </p:scale>
        <p:origin x="17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0DFA32-AB0E-4BA8-929F-89F60618A458}" type="datetimeFigureOut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3F3439-E92C-4CB5-ABC0-4F1264CD12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85290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981075" y="1241425"/>
            <a:ext cx="4835525" cy="3349625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3F3439-E92C-4CB5-ABC0-4F1264CD124C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4962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0733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0787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2197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16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411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393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6958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797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739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9930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EB4A6C-D28F-4FED-9C91-D62264706EB6}" type="datetimeFigureOut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732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B4A6C-D28F-4FED-9C91-D62264706EB6}" type="datetimeFigureOut">
              <a:rPr kumimoji="1" lang="ja-JP" altLang="en-US" smtClean="0"/>
              <a:t>2017/7/21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D1F46-B6BF-41FC-B12F-BF225E8BC77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33145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2468" y="571101"/>
            <a:ext cx="7621064" cy="57157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2109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kumimoji="1" dirty="0">
            <a:latin typeface="Meiryo UI" panose="020B0604030504040204" pitchFamily="50" charset="-128"/>
            <a:ea typeface="Meiryo UI" panose="020B0604030504040204" pitchFamily="50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</TotalTime>
  <Words>1</Words>
  <Application>Microsoft Office PowerPoint</Application>
  <PresentationFormat>A4 210 x 297 mm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入江仁士</dc:creator>
  <cp:lastModifiedBy>入江仁士</cp:lastModifiedBy>
  <cp:revision>17</cp:revision>
  <cp:lastPrinted>2013-06-05T06:35:02Z</cp:lastPrinted>
  <dcterms:created xsi:type="dcterms:W3CDTF">2013-05-01T02:16:19Z</dcterms:created>
  <dcterms:modified xsi:type="dcterms:W3CDTF">2017-07-21T06:53:38Z</dcterms:modified>
</cp:coreProperties>
</file>