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4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2017/7/20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9942" y="6013494"/>
            <a:ext cx="90351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/>
              <a:t>データが抜けている時間帯は、通常の天頂観測でなく、スキャン観測を実施。</a:t>
            </a:r>
            <a:endParaRPr lang="en-US" altLang="ja-JP" sz="2000" b="1" dirty="0"/>
          </a:p>
          <a:p>
            <a:r>
              <a:rPr lang="ja-JP" altLang="en-US" sz="2000" b="1" dirty="0"/>
              <a:t>そのデータは、このクイックルックでなく、別途提供。</a:t>
            </a:r>
            <a:endParaRPr lang="ja-JP" altLang="en-US" sz="1600" dirty="0">
              <a:solidFill>
                <a:srgbClr val="0070C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125" y="244528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32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入江仁士</cp:lastModifiedBy>
  <cp:revision>16</cp:revision>
  <cp:lastPrinted>2013-06-05T06:35:02Z</cp:lastPrinted>
  <dcterms:created xsi:type="dcterms:W3CDTF">2013-05-01T02:16:19Z</dcterms:created>
  <dcterms:modified xsi:type="dcterms:W3CDTF">2017-07-19T23:53:46Z</dcterms:modified>
</cp:coreProperties>
</file>