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8" r:id="rId2"/>
  </p:sldIdLst>
  <p:sldSz cx="9906000" cy="6858000" type="A4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2" autoAdjust="0"/>
    <p:restoredTop sz="94660"/>
  </p:normalViewPr>
  <p:slideViewPr>
    <p:cSldViewPr snapToGrid="0">
      <p:cViewPr varScale="1">
        <p:scale>
          <a:sx n="132" d="100"/>
          <a:sy n="132" d="100"/>
        </p:scale>
        <p:origin x="45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0DFA32-AB0E-4BA8-929F-89F60618A458}" type="datetimeFigureOut">
              <a:rPr kumimoji="1" lang="ja-JP" altLang="en-US" smtClean="0"/>
              <a:t>2017/7/20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1425"/>
            <a:ext cx="48355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3F3439-E92C-4CB5-ABC0-4F1264CD12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8529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81075" y="1241425"/>
            <a:ext cx="4835525" cy="334962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3F3439-E92C-4CB5-ABC0-4F1264CD124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3496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2017/7/20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0733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2017/7/20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078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2017/7/20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2197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2017/7/20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616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2017/7/20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4118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2017/7/20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393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2017/7/20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6958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2017/7/20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7797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2017/7/20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7398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2017/7/20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9930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2017/7/20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732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B4A6C-D28F-4FED-9C91-D62264706EB6}" type="datetimeFigureOut">
              <a:rPr kumimoji="1" lang="ja-JP" altLang="en-US" smtClean="0"/>
              <a:t>2017/7/20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314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449942" y="6013494"/>
            <a:ext cx="903514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b="1" dirty="0"/>
              <a:t>データが抜けている時間帯は、通常の天頂観測でなく、スキャン観測を実施。</a:t>
            </a:r>
            <a:endParaRPr lang="en-US" altLang="ja-JP" sz="2000" b="1" dirty="0"/>
          </a:p>
          <a:p>
            <a:r>
              <a:rPr lang="ja-JP" altLang="en-US" sz="2000" b="1" dirty="0"/>
              <a:t>そのデータは、このクイックルックでなく、別途提供。</a:t>
            </a:r>
            <a:endParaRPr lang="ja-JP" altLang="en-US" sz="1600" dirty="0">
              <a:solidFill>
                <a:srgbClr val="0070C0"/>
              </a:solidFill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8125" y="244528"/>
            <a:ext cx="7621064" cy="5715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12109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kumimoji="1" dirty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</TotalTime>
  <Words>32</Words>
  <Application>Microsoft Office PowerPoint</Application>
  <PresentationFormat>A4 210 x 297 mm</PresentationFormat>
  <Paragraphs>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入江仁士</dc:creator>
  <cp:lastModifiedBy>入江仁士</cp:lastModifiedBy>
  <cp:revision>16</cp:revision>
  <cp:lastPrinted>2013-06-05T06:35:02Z</cp:lastPrinted>
  <dcterms:created xsi:type="dcterms:W3CDTF">2013-05-01T02:16:19Z</dcterms:created>
  <dcterms:modified xsi:type="dcterms:W3CDTF">2017-07-19T23:53:46Z</dcterms:modified>
</cp:coreProperties>
</file>