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906000" cy="6858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2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45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DFA32-AB0E-4BA8-929F-89F60618A458}" type="datetimeFigureOut">
              <a:rPr kumimoji="1" lang="ja-JP" altLang="en-US" smtClean="0"/>
              <a:t>2017/7/18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F3439-E92C-4CB5-ABC0-4F1264CD12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8529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0733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78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2197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616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4118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93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6958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797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7398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9930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732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B4A6C-D28F-4FED-9C91-D62264706EB6}" type="datetimeFigureOut">
              <a:rPr kumimoji="1" lang="ja-JP" altLang="en-US" smtClean="0"/>
              <a:t>2017/7/18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314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468" y="571101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508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468" y="571101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777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468" y="571101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678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468" y="571101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958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468" y="571101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105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dirty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</TotalTime>
  <Words>0</Words>
  <Application>Microsoft Office PowerPoint</Application>
  <PresentationFormat>A4 210 x 297 mm</PresentationFormat>
  <Paragraphs>0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入江仁士</dc:creator>
  <cp:lastModifiedBy>入江仁士</cp:lastModifiedBy>
  <cp:revision>16</cp:revision>
  <cp:lastPrinted>2013-06-05T06:35:02Z</cp:lastPrinted>
  <dcterms:created xsi:type="dcterms:W3CDTF">2013-05-01T02:16:19Z</dcterms:created>
  <dcterms:modified xsi:type="dcterms:W3CDTF">2017-07-18T08:43:01Z</dcterms:modified>
</cp:coreProperties>
</file>