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8" r:id="rId2"/>
    <p:sldId id="259" r:id="rId3"/>
    <p:sldId id="260" r:id="rId4"/>
  </p:sldIdLst>
  <p:sldSz cx="9906000" cy="6858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2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45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DFA32-AB0E-4BA8-929F-89F60618A458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F3439-E92C-4CB5-ABC0-4F1264CD12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52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1425"/>
            <a:ext cx="4835525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F3439-E92C-4CB5-ABC0-4F1264CD12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496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1425"/>
            <a:ext cx="4835525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F3439-E92C-4CB5-ABC0-4F1264CD124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381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733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7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2197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616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11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9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958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797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39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93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3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B4A6C-D28F-4FED-9C91-D62264706EB6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31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468" y="999270"/>
            <a:ext cx="7621064" cy="5715798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442684" y="149723"/>
            <a:ext cx="9035143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/>
              <a:t>千葉大に設置して稼働している雲レーダ FALCON-Iによる生画像（鷹野先生ご提供）</a:t>
            </a:r>
            <a:endParaRPr lang="en-US" altLang="ja-JP" sz="2000" b="1" dirty="0"/>
          </a:p>
          <a:p>
            <a:r>
              <a:rPr lang="en-US" altLang="ja-JP" sz="1600" dirty="0">
                <a:solidFill>
                  <a:srgbClr val="0070C0"/>
                </a:solidFill>
              </a:rPr>
              <a:t>※</a:t>
            </a:r>
            <a:r>
              <a:rPr lang="ja-JP" altLang="en-US" sz="1600" dirty="0">
                <a:solidFill>
                  <a:srgbClr val="0070C0"/>
                </a:solidFill>
              </a:rPr>
              <a:t>強度は未較正だが、雲や雨があるかどうか、相対的に強いかどうかの判定が可能。</a:t>
            </a:r>
            <a:endParaRPr lang="en-US" altLang="ja-JP" sz="1600" dirty="0">
              <a:solidFill>
                <a:srgbClr val="0070C0"/>
              </a:solidFill>
            </a:endParaRPr>
          </a:p>
          <a:p>
            <a:r>
              <a:rPr lang="en-US" altLang="ja-JP" sz="1600" dirty="0">
                <a:solidFill>
                  <a:srgbClr val="0070C0"/>
                </a:solidFill>
              </a:rPr>
              <a:t>※</a:t>
            </a:r>
            <a:r>
              <a:rPr lang="ja-JP" altLang="en-US" sz="1600" dirty="0">
                <a:solidFill>
                  <a:srgbClr val="0070C0"/>
                </a:solidFill>
              </a:rPr>
              <a:t>高度</a:t>
            </a:r>
            <a:r>
              <a:rPr lang="en-US" altLang="ja-JP" sz="1600" dirty="0" err="1">
                <a:solidFill>
                  <a:srgbClr val="0070C0"/>
                </a:solidFill>
              </a:rPr>
              <a:t>500m</a:t>
            </a:r>
            <a:r>
              <a:rPr lang="en-US" altLang="ja-JP" sz="1600" dirty="0">
                <a:solidFill>
                  <a:srgbClr val="0070C0"/>
                </a:solidFill>
              </a:rPr>
              <a:t> </a:t>
            </a:r>
            <a:r>
              <a:rPr lang="ja-JP" altLang="en-US" sz="1600" dirty="0">
                <a:solidFill>
                  <a:srgbClr val="0070C0"/>
                </a:solidFill>
              </a:rPr>
              <a:t>程度以下の部分は、ノイズで、ここでの感度は良くない。</a:t>
            </a:r>
          </a:p>
          <a:p>
            <a:endParaRPr lang="ja-JP" alt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210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468" y="992015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317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182914" y="934000"/>
            <a:ext cx="74966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この２日は、ほぼ快晴で、例えば 2017.7.12. 12:00-16:00 UT の高度 1-2 km に、淡い雲がみえている以外は、強い雲エコーはなかった。</a:t>
            </a:r>
          </a:p>
        </p:txBody>
      </p:sp>
    </p:spTree>
    <p:extLst>
      <p:ext uri="{BB962C8B-B14F-4D97-AF65-F5344CB8AC3E}">
        <p14:creationId xmlns:p14="http://schemas.microsoft.com/office/powerpoint/2010/main" val="847239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dirty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102</Words>
  <Application>Microsoft Office PowerPoint</Application>
  <PresentationFormat>A4 210 x 297 mm</PresentationFormat>
  <Paragraphs>6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入江仁士</dc:creator>
  <cp:lastModifiedBy>入江仁士</cp:lastModifiedBy>
  <cp:revision>15</cp:revision>
  <cp:lastPrinted>2013-06-05T06:35:02Z</cp:lastPrinted>
  <dcterms:created xsi:type="dcterms:W3CDTF">2013-05-01T02:16:19Z</dcterms:created>
  <dcterms:modified xsi:type="dcterms:W3CDTF">2017-07-14T03:42:28Z</dcterms:modified>
</cp:coreProperties>
</file>