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97" d="100"/>
          <a:sy n="97" d="100"/>
        </p:scale>
        <p:origin x="2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71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251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59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05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62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612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31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422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73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10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11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0E7AC-49B3-42FE-9E54-1EEE194A1B52}" type="datetimeFigureOut">
              <a:rPr kumimoji="1" lang="ja-JP" altLang="en-US" smtClean="0"/>
              <a:t>2017/7/24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57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Chiba Campaign 2017</a:t>
            </a:r>
            <a:br>
              <a:rPr lang="en-US" altLang="ja-JP" sz="4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MAX-DOAS 3D plots</a:t>
            </a:r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en-US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7/20)</a:t>
            </a:r>
            <a:endParaRPr kumimoji="1"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4280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MAX-DOAS 4 (South)</a:t>
            </a:r>
            <a:endParaRPr kumimoji="1"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4434"/>
            <a:ext cx="10515600" cy="4273719"/>
          </a:xfrm>
        </p:spPr>
      </p:pic>
    </p:spTree>
    <p:extLst>
      <p:ext uri="{BB962C8B-B14F-4D97-AF65-F5344CB8AC3E}">
        <p14:creationId xmlns:p14="http://schemas.microsoft.com/office/powerpoint/2010/main" val="262492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Chiba Campaign 2017</a:t>
            </a:r>
            <a:br>
              <a:rPr lang="en-US" altLang="ja-JP" sz="4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MAX-DOAS 3D plots</a:t>
            </a:r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en-US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7/22)</a:t>
            </a:r>
            <a:endParaRPr kumimoji="1"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1127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MAX-DOAS 1 (North)</a:t>
            </a:r>
            <a:endParaRPr kumimoji="1"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4434"/>
            <a:ext cx="10515600" cy="4273719"/>
          </a:xfrm>
        </p:spPr>
      </p:pic>
    </p:spTree>
    <p:extLst>
      <p:ext uri="{BB962C8B-B14F-4D97-AF65-F5344CB8AC3E}">
        <p14:creationId xmlns:p14="http://schemas.microsoft.com/office/powerpoint/2010/main" val="4057812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MAX-DOAS 2 (West)</a:t>
            </a:r>
            <a:endParaRPr kumimoji="1"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4434"/>
            <a:ext cx="10515600" cy="4273719"/>
          </a:xfrm>
        </p:spPr>
      </p:pic>
    </p:spTree>
    <p:extLst>
      <p:ext uri="{BB962C8B-B14F-4D97-AF65-F5344CB8AC3E}">
        <p14:creationId xmlns:p14="http://schemas.microsoft.com/office/powerpoint/2010/main" val="4093702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MAX-DOAS 3 (East)</a:t>
            </a:r>
            <a:endParaRPr kumimoji="1"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4434"/>
            <a:ext cx="10515600" cy="4273719"/>
          </a:xfrm>
        </p:spPr>
      </p:pic>
    </p:spTree>
    <p:extLst>
      <p:ext uri="{BB962C8B-B14F-4D97-AF65-F5344CB8AC3E}">
        <p14:creationId xmlns:p14="http://schemas.microsoft.com/office/powerpoint/2010/main" val="2095732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MAX-DOAS 4 (South)</a:t>
            </a:r>
            <a:endParaRPr kumimoji="1"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4434"/>
            <a:ext cx="10515600" cy="4273719"/>
          </a:xfrm>
        </p:spPr>
      </p:pic>
    </p:spTree>
    <p:extLst>
      <p:ext uri="{BB962C8B-B14F-4D97-AF65-F5344CB8AC3E}">
        <p14:creationId xmlns:p14="http://schemas.microsoft.com/office/powerpoint/2010/main" val="1133605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Chiba Campaign 2017</a:t>
            </a:r>
            <a:br>
              <a:rPr lang="en-US" altLang="ja-JP" sz="4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MAX-DOAS 3D plots</a:t>
            </a:r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en-US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7/23)</a:t>
            </a:r>
            <a:endParaRPr kumimoji="1"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9837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MAX-DOAS 1 (North)</a:t>
            </a:r>
            <a:endParaRPr kumimoji="1"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4434"/>
            <a:ext cx="10515600" cy="4273719"/>
          </a:xfrm>
        </p:spPr>
      </p:pic>
    </p:spTree>
    <p:extLst>
      <p:ext uri="{BB962C8B-B14F-4D97-AF65-F5344CB8AC3E}">
        <p14:creationId xmlns:p14="http://schemas.microsoft.com/office/powerpoint/2010/main" val="1662731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MAX-DOAS 2 (West)</a:t>
            </a:r>
            <a:endParaRPr kumimoji="1"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4434"/>
            <a:ext cx="10515600" cy="4273719"/>
          </a:xfrm>
        </p:spPr>
      </p:pic>
    </p:spTree>
    <p:extLst>
      <p:ext uri="{BB962C8B-B14F-4D97-AF65-F5344CB8AC3E}">
        <p14:creationId xmlns:p14="http://schemas.microsoft.com/office/powerpoint/2010/main" val="3017652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MAX-DOAS 3 (East)</a:t>
            </a:r>
            <a:endParaRPr kumimoji="1"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4434"/>
            <a:ext cx="10515600" cy="4273719"/>
          </a:xfrm>
        </p:spPr>
      </p:pic>
    </p:spTree>
    <p:extLst>
      <p:ext uri="{BB962C8B-B14F-4D97-AF65-F5344CB8AC3E}">
        <p14:creationId xmlns:p14="http://schemas.microsoft.com/office/powerpoint/2010/main" val="88676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MAX-DOAS 1 (North)</a:t>
            </a:r>
            <a:endParaRPr kumimoji="1"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4434"/>
            <a:ext cx="10515600" cy="4273719"/>
          </a:xfrm>
        </p:spPr>
      </p:pic>
    </p:spTree>
    <p:extLst>
      <p:ext uri="{BB962C8B-B14F-4D97-AF65-F5344CB8AC3E}">
        <p14:creationId xmlns:p14="http://schemas.microsoft.com/office/powerpoint/2010/main" val="1085106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MAX-DOAS 4 (South)</a:t>
            </a:r>
            <a:endParaRPr kumimoji="1"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4434"/>
            <a:ext cx="10515600" cy="4273719"/>
          </a:xfrm>
        </p:spPr>
      </p:pic>
    </p:spTree>
    <p:extLst>
      <p:ext uri="{BB962C8B-B14F-4D97-AF65-F5344CB8AC3E}">
        <p14:creationId xmlns:p14="http://schemas.microsoft.com/office/powerpoint/2010/main" val="247192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MAX-DOAS 2 (West)</a:t>
            </a:r>
            <a:endParaRPr kumimoji="1"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4434"/>
            <a:ext cx="10515600" cy="4273719"/>
          </a:xfrm>
        </p:spPr>
      </p:pic>
    </p:spTree>
    <p:extLst>
      <p:ext uri="{BB962C8B-B14F-4D97-AF65-F5344CB8AC3E}">
        <p14:creationId xmlns:p14="http://schemas.microsoft.com/office/powerpoint/2010/main" val="1133974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MAX-DOAS 3 (East)</a:t>
            </a:r>
            <a:endParaRPr kumimoji="1"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4434"/>
            <a:ext cx="10515600" cy="4273719"/>
          </a:xfrm>
        </p:spPr>
      </p:pic>
    </p:spTree>
    <p:extLst>
      <p:ext uri="{BB962C8B-B14F-4D97-AF65-F5344CB8AC3E}">
        <p14:creationId xmlns:p14="http://schemas.microsoft.com/office/powerpoint/2010/main" val="67647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MAX-DOAS 4 (South)</a:t>
            </a:r>
            <a:endParaRPr kumimoji="1"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4434"/>
            <a:ext cx="10515600" cy="4273719"/>
          </a:xfrm>
        </p:spPr>
      </p:pic>
    </p:spTree>
    <p:extLst>
      <p:ext uri="{BB962C8B-B14F-4D97-AF65-F5344CB8AC3E}">
        <p14:creationId xmlns:p14="http://schemas.microsoft.com/office/powerpoint/2010/main" val="3901822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Chiba Campaign 2017</a:t>
            </a:r>
            <a:br>
              <a:rPr lang="en-US" altLang="ja-JP" sz="4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MAX-DOAS 3D plots</a:t>
            </a:r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en-US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7/21)</a:t>
            </a:r>
            <a:endParaRPr kumimoji="1"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7247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MAX-DOAS 1 (North)</a:t>
            </a:r>
            <a:endParaRPr kumimoji="1"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4434"/>
            <a:ext cx="10515600" cy="4273719"/>
          </a:xfrm>
        </p:spPr>
      </p:pic>
    </p:spTree>
    <p:extLst>
      <p:ext uri="{BB962C8B-B14F-4D97-AF65-F5344CB8AC3E}">
        <p14:creationId xmlns:p14="http://schemas.microsoft.com/office/powerpoint/2010/main" val="1653214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MAX-DOAS 2 (West)</a:t>
            </a:r>
            <a:endParaRPr kumimoji="1"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4434"/>
            <a:ext cx="10515600" cy="4273719"/>
          </a:xfrm>
        </p:spPr>
      </p:pic>
    </p:spTree>
    <p:extLst>
      <p:ext uri="{BB962C8B-B14F-4D97-AF65-F5344CB8AC3E}">
        <p14:creationId xmlns:p14="http://schemas.microsoft.com/office/powerpoint/2010/main" val="3369834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MAX-DOAS 3 (East)</a:t>
            </a:r>
            <a:endParaRPr kumimoji="1"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4434"/>
            <a:ext cx="10515600" cy="4273719"/>
          </a:xfrm>
        </p:spPr>
      </p:pic>
    </p:spTree>
    <p:extLst>
      <p:ext uri="{BB962C8B-B14F-4D97-AF65-F5344CB8AC3E}">
        <p14:creationId xmlns:p14="http://schemas.microsoft.com/office/powerpoint/2010/main" val="2137133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104</Words>
  <Application>Microsoft Office PowerPoint</Application>
  <PresentationFormat>ワイド画面</PresentationFormat>
  <Paragraphs>24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6" baseType="lpstr">
      <vt:lpstr>ＭＳ Ｐゴシック</vt:lpstr>
      <vt:lpstr>メイリオ</vt:lpstr>
      <vt:lpstr>Arial</vt:lpstr>
      <vt:lpstr>Calibri</vt:lpstr>
      <vt:lpstr>Calibri Light</vt:lpstr>
      <vt:lpstr>Office テーマ</vt:lpstr>
      <vt:lpstr>Chiba Campaign 2017 </vt:lpstr>
      <vt:lpstr>MAX-DOAS 1 (North)</vt:lpstr>
      <vt:lpstr>MAX-DOAS 2 (West)</vt:lpstr>
      <vt:lpstr>MAX-DOAS 3 (East)</vt:lpstr>
      <vt:lpstr>MAX-DOAS 4 (South)</vt:lpstr>
      <vt:lpstr>Chiba Campaign 2017 </vt:lpstr>
      <vt:lpstr>MAX-DOAS 1 (North)</vt:lpstr>
      <vt:lpstr>MAX-DOAS 2 (West)</vt:lpstr>
      <vt:lpstr>MAX-DOAS 3 (East)</vt:lpstr>
      <vt:lpstr>MAX-DOAS 4 (South)</vt:lpstr>
      <vt:lpstr>Chiba Campaign 2017 </vt:lpstr>
      <vt:lpstr>MAX-DOAS 1 (North)</vt:lpstr>
      <vt:lpstr>MAX-DOAS 2 (West)</vt:lpstr>
      <vt:lpstr>MAX-DOAS 3 (East)</vt:lpstr>
      <vt:lpstr>MAX-DOAS 4 (South)</vt:lpstr>
      <vt:lpstr>Chiba Campaign 2017 </vt:lpstr>
      <vt:lpstr>MAX-DOAS 1 (North)</vt:lpstr>
      <vt:lpstr>MAX-DOAS 2 (West)</vt:lpstr>
      <vt:lpstr>MAX-DOAS 3 (East)</vt:lpstr>
      <vt:lpstr>MAX-DOAS 4 (South)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Chiba Campaign 2017</dc:title>
  <dc:creator>奥﨑昂也</dc:creator>
  <cp:lastModifiedBy>奥﨑昂也</cp:lastModifiedBy>
  <cp:revision>12</cp:revision>
  <dcterms:created xsi:type="dcterms:W3CDTF">2017-07-13T02:53:07Z</dcterms:created>
  <dcterms:modified xsi:type="dcterms:W3CDTF">2017-07-24T03:38:23Z</dcterms:modified>
</cp:coreProperties>
</file>