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71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51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9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05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6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12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31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22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73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0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E7AC-49B3-42FE-9E54-1EEE194A1B52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11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0E7AC-49B3-42FE-9E54-1EEE194A1B52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EFD5-D52B-4318-9956-D6761B000E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57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Chiba Campaign 2017</a:t>
            </a:r>
            <a:br>
              <a:rPr lang="en-US" altLang="ja-JP" sz="4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3D plots</a:t>
            </a:r>
            <a:r>
              <a:rPr kumimoji="1"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en-US" altLang="ja-JP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7/13)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428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1 (North)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108510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2 (West)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113397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3 (East)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6764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MAX-DOAS 4 (South)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4434"/>
            <a:ext cx="10515600" cy="4273719"/>
          </a:xfrm>
        </p:spPr>
      </p:pic>
    </p:spTree>
    <p:extLst>
      <p:ext uri="{BB962C8B-B14F-4D97-AF65-F5344CB8AC3E}">
        <p14:creationId xmlns:p14="http://schemas.microsoft.com/office/powerpoint/2010/main" val="390182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</Words>
  <Application>Microsoft Office PowerPoint</Application>
  <PresentationFormat>ワイド画面</PresentationFormat>
  <Paragraphs>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ＭＳ Ｐゴシック</vt:lpstr>
      <vt:lpstr>メイリオ</vt:lpstr>
      <vt:lpstr>Arial</vt:lpstr>
      <vt:lpstr>Calibri</vt:lpstr>
      <vt:lpstr>Calibri Light</vt:lpstr>
      <vt:lpstr>Office テーマ</vt:lpstr>
      <vt:lpstr>Chiba Campaign 2017 </vt:lpstr>
      <vt:lpstr>MAX-DOAS 1 (North)</vt:lpstr>
      <vt:lpstr>MAX-DOAS 2 (West)</vt:lpstr>
      <vt:lpstr>MAX-DOAS 3 (East)</vt:lpstr>
      <vt:lpstr>MAX-DOAS 4 (South)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2017</dc:title>
  <dc:creator>奥﨑昂也</dc:creator>
  <cp:lastModifiedBy>奥﨑昂也</cp:lastModifiedBy>
  <cp:revision>5</cp:revision>
  <dcterms:created xsi:type="dcterms:W3CDTF">2017-07-13T02:53:07Z</dcterms:created>
  <dcterms:modified xsi:type="dcterms:W3CDTF">2017-07-14T06:14:26Z</dcterms:modified>
</cp:coreProperties>
</file>