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04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08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52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45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1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84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7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97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58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63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56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E7A46-0D3B-45EC-9A6C-83B107262F34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66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 smtClean="0"/>
              <a:t>SVA measurement</a:t>
            </a:r>
            <a:br>
              <a:rPr lang="en-US" altLang="ja-JP" b="1" dirty="0" smtClean="0"/>
            </a:br>
            <a:r>
              <a:rPr lang="en-US" altLang="ja-JP" b="1" dirty="0" smtClean="0"/>
              <a:t>for</a:t>
            </a:r>
            <a:br>
              <a:rPr lang="en-US" altLang="ja-JP" b="1" dirty="0" smtClean="0"/>
            </a:br>
            <a:r>
              <a:rPr kumimoji="1" lang="en-US" altLang="ja-JP" b="1" dirty="0" smtClean="0"/>
              <a:t>CHIBA Campaign 2017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Data was taken at 2017-07-12</a:t>
            </a:r>
          </a:p>
          <a:p>
            <a:r>
              <a:rPr kumimoji="1" lang="en-US" altLang="ja-JP" dirty="0" smtClean="0"/>
              <a:t>Hiroshi OKAMOTO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365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988187"/>
          </a:xfrm>
        </p:spPr>
        <p:txBody>
          <a:bodyPr>
            <a:normAutofit/>
          </a:bodyPr>
          <a:lstStyle/>
          <a:p>
            <a:r>
              <a:rPr kumimoji="1" lang="en-US" altLang="ja-JP" sz="4800" dirty="0" smtClean="0"/>
              <a:t>Condition</a:t>
            </a:r>
            <a:r>
              <a:rPr kumimoji="1" lang="ja-JP" altLang="en-US" sz="4800" dirty="0" smtClean="0"/>
              <a:t> 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482365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3200" dirty="0" smtClean="0"/>
              <a:t>Take1  10:23-10:52 </a:t>
            </a:r>
            <a:r>
              <a:rPr lang="en-US" altLang="ja-JP" sz="3200" dirty="0"/>
              <a:t>Clear sky.</a:t>
            </a:r>
          </a:p>
          <a:p>
            <a:pPr marL="0" indent="0">
              <a:buNone/>
            </a:pPr>
            <a:endParaRPr lang="en-US" altLang="ja-JP" sz="3200" dirty="0" smtClean="0"/>
          </a:p>
          <a:p>
            <a:pPr marL="0" indent="0">
              <a:buNone/>
            </a:pPr>
            <a:r>
              <a:rPr lang="en-US" altLang="ja-JP" sz="3200" dirty="0" smtClean="0"/>
              <a:t>Take2  11:48-12:17 </a:t>
            </a:r>
            <a:r>
              <a:rPr lang="en-US" altLang="ja-JP" sz="3200" dirty="0"/>
              <a:t>Clear sky.</a:t>
            </a:r>
          </a:p>
          <a:p>
            <a:pPr marL="0" indent="0">
              <a:buNone/>
            </a:pPr>
            <a:endParaRPr kumimoji="1" lang="en-US" altLang="ja-JP" sz="3200" dirty="0" smtClean="0"/>
          </a:p>
          <a:p>
            <a:pPr marL="0" indent="0">
              <a:buNone/>
            </a:pPr>
            <a:r>
              <a:rPr lang="en-US" altLang="ja-JP" sz="3200" dirty="0" smtClean="0"/>
              <a:t>Take3  </a:t>
            </a:r>
            <a:r>
              <a:rPr kumimoji="1" lang="en-US" altLang="ja-JP" sz="3200" dirty="0" smtClean="0"/>
              <a:t>13:58-14:25 around 14:10 clouds covered sun.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 smtClean="0"/>
          </a:p>
          <a:p>
            <a:pPr marL="0" indent="0">
              <a:buNone/>
            </a:pP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85767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707771"/>
          </a:xfrm>
        </p:spPr>
        <p:txBody>
          <a:bodyPr/>
          <a:lstStyle/>
          <a:p>
            <a:r>
              <a:rPr kumimoji="1" lang="en-US" altLang="ja-JP" dirty="0" smtClean="0"/>
              <a:t>Result</a:t>
            </a:r>
            <a:r>
              <a:rPr kumimoji="1" lang="ja-JP" altLang="en-US" dirty="0" smtClean="0"/>
              <a:t> </a:t>
            </a:r>
            <a:endParaRPr kumimoji="1" lang="ja-JP" alt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423393"/>
              </p:ext>
            </p:extLst>
          </p:nvPr>
        </p:nvGraphicFramePr>
        <p:xfrm>
          <a:off x="999744" y="1267970"/>
          <a:ext cx="5810128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4128"/>
                <a:gridCol w="1512000"/>
                <a:gridCol w="1512000"/>
                <a:gridCol w="1512000"/>
              </a:tblGrid>
              <a:tr h="3362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+mn-lt"/>
                        </a:rPr>
                        <a:t>　</a:t>
                      </a:r>
                      <a:r>
                        <a:rPr lang="en-US" altLang="ja-JP" sz="2400" u="none" strike="noStrike" dirty="0" smtClean="0">
                          <a:effectLst/>
                          <a:latin typeface="+mn-lt"/>
                        </a:rPr>
                        <a:t>WL(nm)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2.461E-04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2.342E-04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2.373E-04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380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2.337E-04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2.384E-04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400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2.314E-04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2.167E-04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2.432E-04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2.327E-04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4.259E-04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675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2.388E-04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2.319E-04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1.484E-04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870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2.361E-04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1.624E-04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940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2.458E-04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9.188E-05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1020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2.439E-04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2.384E-04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1.890E-04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1627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2.077E-04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2.043E-04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1.430E-03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2200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2.038E-04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2.032E-04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2.262E-04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925056" y="4986528"/>
            <a:ext cx="407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Values in Orange BG are not for use.</a:t>
            </a:r>
            <a:br>
              <a:rPr lang="en-US" altLang="ja-JP" sz="2000" dirty="0" smtClean="0"/>
            </a:br>
            <a:r>
              <a:rPr lang="en-US" altLang="ja-JP" sz="2000" dirty="0" smtClean="0"/>
              <a:t>Cloud covered sun.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683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r>
              <a:rPr kumimoji="1" lang="en-US" altLang="ja-JP" dirty="0" smtClean="0"/>
              <a:t>Response Functions </a:t>
            </a:r>
            <a:r>
              <a:rPr kumimoji="1" lang="en-US" altLang="ja-JP" dirty="0" smtClean="0"/>
              <a:t>of </a:t>
            </a:r>
            <a:r>
              <a:rPr kumimoji="1" lang="en-US" altLang="ja-JP" smtClean="0"/>
              <a:t>SW (Log scale)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94" y="1280160"/>
            <a:ext cx="3809524" cy="2857143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718" y="1280160"/>
            <a:ext cx="3809524" cy="285714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242" y="1280160"/>
            <a:ext cx="3809524" cy="2857143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838200" y="4141272"/>
            <a:ext cx="3383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Take1  </a:t>
            </a:r>
            <a:r>
              <a:rPr lang="en-US" altLang="ja-JP" dirty="0" smtClean="0"/>
              <a:t>10:23-10:52 Clear sky.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59960" y="4137303"/>
            <a:ext cx="3383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Take2  </a:t>
            </a:r>
            <a:r>
              <a:rPr lang="en-US" altLang="ja-JP" dirty="0" smtClean="0"/>
              <a:t>11:48-12:17 Clear sky.</a:t>
            </a:r>
            <a:endParaRPr lang="en-US" altLang="ja-JP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57248" y="4137303"/>
            <a:ext cx="338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Take3  </a:t>
            </a:r>
            <a:r>
              <a:rPr lang="en-US" altLang="ja-JP" dirty="0" smtClean="0"/>
              <a:t>13:58-14:25</a:t>
            </a:r>
            <a:br>
              <a:rPr lang="en-US" altLang="ja-JP" dirty="0" smtClean="0"/>
            </a:br>
            <a:r>
              <a:rPr lang="en-US" altLang="ja-JP" dirty="0" smtClean="0"/>
              <a:t>around </a:t>
            </a:r>
            <a:r>
              <a:rPr lang="en-US" altLang="ja-JP" dirty="0"/>
              <a:t>14:10 clouds covered sun.</a:t>
            </a:r>
          </a:p>
        </p:txBody>
      </p:sp>
    </p:spTree>
    <p:extLst>
      <p:ext uri="{BB962C8B-B14F-4D97-AF65-F5344CB8AC3E}">
        <p14:creationId xmlns:p14="http://schemas.microsoft.com/office/powerpoint/2010/main" val="1880949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Comparison of Response Function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39521"/>
            <a:ext cx="10515600" cy="47752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Response Functions at </a:t>
            </a:r>
            <a:r>
              <a:rPr lang="en-US" altLang="ja-JP" dirty="0" smtClean="0"/>
              <a:t>500nm.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48" y="1717041"/>
            <a:ext cx="3809524" cy="285714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272" y="1717041"/>
            <a:ext cx="3809524" cy="285714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796" y="1717041"/>
            <a:ext cx="3809524" cy="2857143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844181" y="4574184"/>
            <a:ext cx="71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Take1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07763" y="4574184"/>
            <a:ext cx="71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Take2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517287" y="4574184"/>
            <a:ext cx="71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Take3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8200" y="5283200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Take3 was interfe</a:t>
            </a:r>
            <a:r>
              <a:rPr lang="en-US" altLang="ja-JP" dirty="0" smtClean="0"/>
              <a:t>red by cloud. Take1 and Take2 </a:t>
            </a:r>
            <a:r>
              <a:rPr lang="en-US" altLang="ja-JP" smtClean="0"/>
              <a:t>are similar </a:t>
            </a:r>
            <a:r>
              <a:rPr lang="en-US" altLang="ja-JP" dirty="0" smtClean="0"/>
              <a:t>but SVA values are 2.432E-04 and 2.327E-04.There are about 4% difference.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0701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141</Words>
  <Application>Microsoft Office PowerPoint</Application>
  <PresentationFormat>ワイド画面</PresentationFormat>
  <Paragraphs>69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SVA measurement for CHIBA Campaign 2017</vt:lpstr>
      <vt:lpstr>Condition </vt:lpstr>
      <vt:lpstr>Result </vt:lpstr>
      <vt:lpstr>Response Functions of SW (Log scale)</vt:lpstr>
      <vt:lpstr>Comparison of Response Function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2017 SVA mesurement</dc:title>
  <dc:creator>hokamoto</dc:creator>
  <cp:lastModifiedBy>hokamoto</cp:lastModifiedBy>
  <cp:revision>12</cp:revision>
  <dcterms:created xsi:type="dcterms:W3CDTF">2017-07-20T06:44:41Z</dcterms:created>
  <dcterms:modified xsi:type="dcterms:W3CDTF">2017-07-20T08:10:52Z</dcterms:modified>
</cp:coreProperties>
</file>