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63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54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0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1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52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06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8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87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7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0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 flipV="1">
            <a:off x="0" y="1042988"/>
            <a:ext cx="12192000" cy="428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514475" y="187744"/>
            <a:ext cx="9329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東京　半年ぶりに「煙霧」</a:t>
            </a:r>
            <a:endParaRPr kumimoji="1" lang="ja-JP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959" y="1272752"/>
            <a:ext cx="6160168" cy="550503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9690833" y="6408458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2017</a:t>
            </a:r>
            <a:r>
              <a:rPr lang="ja-JP" altLang="en-US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11</a:t>
            </a:r>
            <a:r>
              <a:rPr lang="ja-JP" altLang="en-US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29</a:t>
            </a:r>
            <a:r>
              <a:rPr lang="ja-JP" altLang="en-US" dirty="0">
                <a:solidFill>
                  <a:srgbClr val="999999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日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661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206232" y="2392184"/>
                <a:ext cx="3799522" cy="25442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b="1" dirty="0" err="1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Koschmieder</a:t>
                </a:r>
                <a:r>
                  <a:rPr kumimoji="1" lang="en-US" altLang="ja-JP" sz="2400" b="1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 equation</a:t>
                </a:r>
              </a:p>
              <a:p>
                <a:endParaRPr kumimoji="1" lang="en-US" altLang="ja-JP" sz="2400" b="1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/>
                          <a:ea typeface="Meiryo UI" pitchFamily="50" charset="-128"/>
                          <a:cs typeface="Meiryo UI" pitchFamily="50" charset="-128"/>
                        </a:rPr>
                        <m:t>𝑥</m:t>
                      </m:r>
                      <m:r>
                        <a:rPr kumimoji="1" lang="en-US" altLang="ja-JP" sz="2800" b="0" i="1" smtClean="0">
                          <a:latin typeface="Cambria Math"/>
                          <a:ea typeface="Meiryo UI" pitchFamily="50" charset="-128"/>
                          <a:cs typeface="Meiryo UI" pitchFamily="50" charset="-128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3.912</m:t>
                          </m:r>
                        </m:num>
                        <m:den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  <a:ea typeface="Meiryo UI" pitchFamily="50" charset="-128"/>
                                  <a:cs typeface="Meiryo UI" pitchFamily="50" charset="-128"/>
                                </a:rPr>
                              </m:ctrlPr>
                            </m:sSubPr>
                            <m:e>
                              <m:r>
                                <a:rPr lang="ja-JP" altLang="en-US" sz="2800" i="1">
                                  <a:latin typeface="Cambria Math"/>
                                  <a:ea typeface="Meiryo UI" pitchFamily="50" charset="-128"/>
                                  <a:cs typeface="Meiryo UI" pitchFamily="50" charset="-128"/>
                                </a:rPr>
                                <m:t>𝜎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/>
                                  <a:ea typeface="Meiryo UI" pitchFamily="50" charset="-128"/>
                                  <a:cs typeface="Meiryo UI" pitchFamily="50" charset="-128"/>
                                </a:rPr>
                                <m:t>𝑒𝑥𝑡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en-US" altLang="ja-JP" sz="1100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  <a:p>
                <a:pPr lvl="1"/>
                <a:endParaRPr lang="en-US" altLang="ja-JP" i="1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  <a:p>
                <a:r>
                  <a:rPr kumimoji="1" lang="en-US" altLang="ja-JP" i="1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x</a:t>
                </a:r>
                <a:r>
                  <a:rPr kumimoji="1" lang="en-US" altLang="ja-JP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: </a:t>
                </a:r>
                <a:r>
                  <a:rPr kumimoji="1" lang="ja-JP" altLang="en-US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視程</a:t>
                </a:r>
                <a:r>
                  <a:rPr kumimoji="1" lang="en-US" altLang="ja-JP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 (km)</a:t>
                </a:r>
                <a:endParaRPr lang="en-US" altLang="ja-JP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  <a:p>
                <a:r>
                  <a:rPr kumimoji="1" lang="el-GR" altLang="ja-JP" i="1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σ</a:t>
                </a:r>
                <a:r>
                  <a:rPr kumimoji="1" lang="en-US" altLang="ja-JP" i="1" baseline="-25000" dirty="0" err="1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ext</a:t>
                </a:r>
                <a:r>
                  <a:rPr kumimoji="1" lang="en-US" altLang="ja-JP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: </a:t>
                </a:r>
                <a:r>
                  <a:rPr kumimoji="1" lang="ja-JP" altLang="en-US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消散係数</a:t>
                </a:r>
                <a:r>
                  <a:rPr lang="ja-JP" altLang="en-US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（</a:t>
                </a:r>
                <a:r>
                  <a:rPr lang="en-US" altLang="ja-JP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km</a:t>
                </a:r>
                <a:r>
                  <a:rPr lang="en-US" altLang="ja-JP" baseline="30000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-1</a:t>
                </a:r>
                <a:r>
                  <a:rPr lang="en-US" altLang="ja-JP" dirty="0">
                    <a:latin typeface="Arial" panose="020B0604020202020204" pitchFamily="34" charset="0"/>
                    <a:ea typeface="Meiryo UI" pitchFamily="50" charset="-128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232" y="2392184"/>
                <a:ext cx="3799522" cy="2544223"/>
              </a:xfrm>
              <a:prstGeom prst="rect">
                <a:avLst/>
              </a:prstGeom>
              <a:blipFill>
                <a:blip r:embed="rId2"/>
                <a:stretch>
                  <a:fillRect l="-2400" t="-1429" b="-261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/>
          <p:cNvCxnSpPr/>
          <p:nvPr/>
        </p:nvCxnSpPr>
        <p:spPr>
          <a:xfrm flipV="1">
            <a:off x="0" y="1441571"/>
            <a:ext cx="12192000" cy="428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0" y="152575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Estimate of aerosol extinction coefficients that</a:t>
            </a:r>
          </a:p>
          <a:p>
            <a:pPr algn="ctr"/>
            <a:r>
              <a:rPr kumimoji="1" lang="en-US" altLang="ja-JP" sz="3600" b="1">
                <a:latin typeface="Arial" panose="020B0604020202020204" pitchFamily="34" charset="0"/>
                <a:cs typeface="Arial" panose="020B0604020202020204" pitchFamily="34" charset="0"/>
              </a:rPr>
              <a:t> reduce </a:t>
            </a:r>
            <a:r>
              <a:rPr kumimoji="1"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the visibility to below 10 and 7 km</a:t>
            </a:r>
            <a:endParaRPr kumimoji="1"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正方形/長方形 8"/>
              <p:cNvSpPr/>
              <p:nvPr/>
            </p:nvSpPr>
            <p:spPr>
              <a:xfrm>
                <a:off x="5442569" y="2405261"/>
                <a:ext cx="6309676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sSubPr>
                        <m:e>
                          <m:r>
                            <a:rPr lang="ja-JP" altLang="en-US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𝜎</m:t>
                          </m:r>
                        </m:e>
                        <m:sub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𝑒𝑥𝑡</m:t>
                          </m:r>
                        </m:sub>
                      </m:sSub>
                      <m:r>
                        <a:rPr lang="en-US" altLang="ja-JP" sz="3200" i="1">
                          <a:latin typeface="Cambria Math"/>
                          <a:ea typeface="Meiryo UI" pitchFamily="50" charset="-128"/>
                          <a:cs typeface="Meiryo UI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fPr>
                        <m:num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3.912</m:t>
                          </m:r>
                        </m:num>
                        <m:den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𝑥</m:t>
                          </m:r>
                        </m:den>
                      </m:f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Meiryo UI" pitchFamily="50" charset="-128"/>
                          <a:cs typeface="Meiryo UI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fPr>
                        <m:num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3.912</m:t>
                          </m:r>
                        </m:num>
                        <m:den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  <m:t>10</m:t>
                          </m:r>
                        </m:den>
                      </m:f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Meiryo UI" pitchFamily="50" charset="-128"/>
                          <a:cs typeface="Meiryo UI" pitchFamily="50" charset="-128"/>
                        </a:rPr>
                        <m:t>~ 0.39 </m:t>
                      </m:r>
                      <m:sSup>
                        <m:sSup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  <m:t>km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  <m:t>-1</m:t>
                          </m:r>
                        </m:sup>
                      </m:sSup>
                    </m:oMath>
                  </m:oMathPara>
                </a14:m>
                <a:endParaRPr lang="en-US" altLang="ja-JP" sz="3200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569" y="2405261"/>
                <a:ext cx="6309676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正方形/長方形 9"/>
              <p:cNvSpPr/>
              <p:nvPr/>
            </p:nvSpPr>
            <p:spPr>
              <a:xfrm>
                <a:off x="5442568" y="3940984"/>
                <a:ext cx="6309676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sSubPr>
                        <m:e>
                          <m:r>
                            <a:rPr lang="ja-JP" altLang="en-US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𝜎</m:t>
                          </m:r>
                        </m:e>
                        <m:sub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𝑒𝑥𝑡</m:t>
                          </m:r>
                        </m:sub>
                      </m:sSub>
                      <m:r>
                        <a:rPr lang="en-US" altLang="ja-JP" sz="3200" i="1">
                          <a:latin typeface="Cambria Math"/>
                          <a:ea typeface="Meiryo UI" pitchFamily="50" charset="-128"/>
                          <a:cs typeface="Meiryo UI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fPr>
                        <m:num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  <m:t>3.912</m:t>
                          </m:r>
                        </m:num>
                        <m:den>
                          <m:r>
                            <a:rPr lang="en-US" altLang="ja-JP" sz="3200" i="1">
                              <a:latin typeface="Cambria Math"/>
                              <a:ea typeface="Meiryo UI" pitchFamily="50" charset="-128"/>
                              <a:cs typeface="Meiryo UI" pitchFamily="50" charset="-128"/>
                            </a:rPr>
                            <m:t>𝑥</m:t>
                          </m:r>
                        </m:den>
                      </m:f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Meiryo UI" pitchFamily="50" charset="-128"/>
                          <a:cs typeface="Meiryo UI" pitchFamily="50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</m:ctrlPr>
                        </m:fPr>
                        <m:num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  <m:t>3.912</m:t>
                          </m:r>
                        </m:num>
                        <m:den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  <a:cs typeface="Meiryo UI" pitchFamily="50" charset="-128"/>
                            </a:rPr>
                            <m:t>7</m:t>
                          </m:r>
                        </m:den>
                      </m:f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Meiryo UI" pitchFamily="50" charset="-128"/>
                          <a:cs typeface="Meiryo UI" pitchFamily="50" charset="-128"/>
                        </a:rPr>
                        <m:t>~ 0.56 </m:t>
                      </m:r>
                      <m:sSup>
                        <m:sSup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  <m:t>km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  <a:ea typeface="Meiryo UI" pitchFamily="50" charset="-128"/>
                            </a:rPr>
                            <m:t>-1</m:t>
                          </m:r>
                        </m:sup>
                      </m:sSup>
                    </m:oMath>
                  </m:oMathPara>
                </a14:m>
                <a:endParaRPr lang="en-US" altLang="ja-JP" sz="3200" dirty="0">
                  <a:latin typeface="Arial" panose="020B0604020202020204" pitchFamily="34" charset="0"/>
                  <a:ea typeface="Meiryo UI" pitchFamily="50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568" y="3940984"/>
                <a:ext cx="6309676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661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78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Meiryo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39</cp:revision>
  <dcterms:created xsi:type="dcterms:W3CDTF">2013-05-01T02:16:19Z</dcterms:created>
  <dcterms:modified xsi:type="dcterms:W3CDTF">2017-11-29T10:44:22Z</dcterms:modified>
</cp:coreProperties>
</file>