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94" y="120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19100" y="96147"/>
            <a:ext cx="9080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OMI tropospheric NO</a:t>
            </a:r>
            <a:r>
              <a:rPr lang="en-US" altLang="ja-JP" sz="44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maps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883579"/>
            <a:ext cx="9906000" cy="205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1" t="31506" r="9260" b="27647"/>
          <a:stretch/>
        </p:blipFill>
        <p:spPr>
          <a:xfrm>
            <a:off x="195943" y="1099697"/>
            <a:ext cx="4630058" cy="280125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 t="31746" r="10082" b="27831"/>
          <a:stretch/>
        </p:blipFill>
        <p:spPr>
          <a:xfrm>
            <a:off x="195943" y="3939494"/>
            <a:ext cx="4572000" cy="277222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3" t="31112" r="9259" b="27222"/>
          <a:stretch/>
        </p:blipFill>
        <p:spPr>
          <a:xfrm>
            <a:off x="5141686" y="3854223"/>
            <a:ext cx="4611914" cy="285750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036457" y="1299029"/>
            <a:ext cx="4630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On July 12 and 13, no data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is available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around Kanto area due to clouds.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1679</TotalTime>
  <Words>22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85</cp:revision>
  <cp:lastPrinted>2013-06-05T06:35:02Z</cp:lastPrinted>
  <dcterms:created xsi:type="dcterms:W3CDTF">2013-05-01T02:16:19Z</dcterms:created>
  <dcterms:modified xsi:type="dcterms:W3CDTF">2017-07-16T15:02:33Z</dcterms:modified>
</cp:coreProperties>
</file>