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56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26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34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33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6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74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026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9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5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9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C7E8-85EF-4266-BF0A-2B065716C7E4}" type="datetimeFigureOut">
              <a:rPr kumimoji="1" lang="ja-JP" altLang="en-US" smtClean="0"/>
              <a:t>2017/12/1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316D-06EA-48F1-BC86-9C0C9FECC6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2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1418" y="2062889"/>
            <a:ext cx="9144000" cy="2387600"/>
          </a:xfrm>
        </p:spPr>
        <p:txBody>
          <a:bodyPr>
            <a:normAutofit fontScale="90000"/>
          </a:bodyPr>
          <a:lstStyle/>
          <a:p>
            <a:r>
              <a:rPr kumimoji="1" lang="en-US" altLang="ja-JP" sz="7200" b="1" dirty="0" smtClean="0"/>
              <a:t>Chiba</a:t>
            </a:r>
            <a:r>
              <a:rPr kumimoji="1" lang="ja-JP" altLang="en-US" sz="7200" b="1" dirty="0" smtClean="0"/>
              <a:t>　</a:t>
            </a:r>
            <a:r>
              <a:rPr kumimoji="1" lang="en-US" altLang="ja-JP" sz="7200" b="1" dirty="0" smtClean="0"/>
              <a:t>Campaign</a:t>
            </a:r>
            <a:r>
              <a:rPr kumimoji="1" lang="ja-JP" altLang="en-US" sz="7200" b="1" dirty="0" smtClean="0"/>
              <a:t>　</a:t>
            </a:r>
            <a:r>
              <a:rPr kumimoji="1" lang="en-US" altLang="ja-JP" sz="7200" b="1" dirty="0" smtClean="0"/>
              <a:t>2017</a:t>
            </a:r>
            <a:br>
              <a:rPr kumimoji="1" lang="en-US" altLang="ja-JP" sz="7200" b="1" dirty="0" smtClean="0"/>
            </a:br>
            <a:r>
              <a:rPr lang="ja-JP" altLang="en-US" sz="7200" b="1" dirty="0" smtClean="0"/>
              <a:t>全天日射量</a:t>
            </a:r>
            <a:endParaRPr kumimoji="1" lang="ja-JP" altLang="en-US" sz="72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1418" y="4995410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892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 smtClean="0"/>
              <a:t>全天日射量</a:t>
            </a:r>
            <a:r>
              <a:rPr lang="ja-JP" altLang="en-US" sz="2400" b="1" dirty="0"/>
              <a:t>（</a:t>
            </a:r>
            <a:r>
              <a:rPr lang="en-US" altLang="ja-JP" sz="2400" b="1" dirty="0" smtClean="0"/>
              <a:t>CMP21#2=raspberry Pi</a:t>
            </a:r>
            <a:r>
              <a:rPr lang="ja-JP" altLang="en-US" sz="2400" b="1" dirty="0" smtClean="0"/>
              <a:t>）</a:t>
            </a:r>
            <a:r>
              <a:rPr lang="ja-JP" altLang="en-US" sz="2400" b="1" dirty="0"/>
              <a:t>　</a:t>
            </a:r>
            <a:r>
              <a:rPr lang="en-US" altLang="ja-JP" b="1" dirty="0" smtClean="0"/>
              <a:t>Dec.4</a:t>
            </a:r>
            <a:endParaRPr kumimoji="1" lang="ja-JP" altLang="en-US" sz="2400" b="1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11"/>
          <a:stretch/>
        </p:blipFill>
        <p:spPr>
          <a:xfrm>
            <a:off x="838200" y="1615441"/>
            <a:ext cx="10990217" cy="509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8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43841"/>
            <a:ext cx="10515600" cy="1446848"/>
          </a:xfrm>
        </p:spPr>
        <p:txBody>
          <a:bodyPr>
            <a:normAutofit/>
          </a:bodyPr>
          <a:lstStyle/>
          <a:p>
            <a:r>
              <a:rPr lang="ja-JP" altLang="en-US" b="1" dirty="0" smtClean="0"/>
              <a:t>地上観測機器の精度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 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（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CMP#2</a:t>
            </a:r>
            <a:r>
              <a:rPr lang="ja-JP" altLang="en-US" sz="2400" b="1" dirty="0" smtClean="0">
                <a:solidFill>
                  <a:prstClr val="black"/>
                </a:solidFill>
              </a:rPr>
              <a:t>＝</a:t>
            </a:r>
            <a:r>
              <a:rPr lang="en-US" altLang="ja-JP" sz="2400" b="1" dirty="0" smtClean="0">
                <a:solidFill>
                  <a:prstClr val="black"/>
                </a:solidFill>
              </a:rPr>
              <a:t>raspberry Pi</a:t>
            </a:r>
            <a:r>
              <a:rPr lang="ja-JP" altLang="en-US" b="1" dirty="0"/>
              <a:t>　</a:t>
            </a:r>
            <a:r>
              <a:rPr lang="en-US" altLang="ja-JP" b="1" dirty="0" smtClean="0"/>
              <a:t>Dec.4</a:t>
            </a:r>
            <a:r>
              <a:rPr lang="ja-JP" altLang="en-US" sz="2400" b="1" dirty="0" smtClean="0"/>
              <a:t>　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/>
              <a:t>　</a:t>
            </a:r>
            <a:r>
              <a:rPr lang="ja-JP" altLang="en-US" sz="2400" b="1" dirty="0" smtClean="0"/>
              <a:t>　　　　　　　　　　　　　　　　　　　　</a:t>
            </a:r>
            <a:r>
              <a:rPr lang="en-US" altLang="ja-JP" sz="2400" b="1" dirty="0" smtClean="0"/>
              <a:t>every</a:t>
            </a:r>
            <a:r>
              <a:rPr lang="ja-JP" altLang="en-US" sz="2400" b="1" dirty="0"/>
              <a:t> </a:t>
            </a:r>
            <a:r>
              <a:rPr lang="en-US" altLang="ja-JP" sz="2400" b="1" dirty="0" smtClean="0"/>
              <a:t>1seconds</a:t>
            </a:r>
            <a:r>
              <a:rPr lang="ja-JP" altLang="en-US" sz="2400" b="1" dirty="0" smtClean="0"/>
              <a:t>）　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71" r="6572" b="9215"/>
          <a:stretch/>
        </p:blipFill>
        <p:spPr>
          <a:xfrm>
            <a:off x="400594" y="1663337"/>
            <a:ext cx="11390811" cy="519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35" r="5928"/>
          <a:stretch/>
        </p:blipFill>
        <p:spPr>
          <a:xfrm>
            <a:off x="296091" y="3405050"/>
            <a:ext cx="11469189" cy="345294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00" r="6214" b="6286"/>
          <a:stretch/>
        </p:blipFill>
        <p:spPr>
          <a:xfrm>
            <a:off x="296091" y="200297"/>
            <a:ext cx="11434355" cy="320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83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29" r="7929" b="6743"/>
          <a:stretch/>
        </p:blipFill>
        <p:spPr>
          <a:xfrm>
            <a:off x="296092" y="261258"/>
            <a:ext cx="11225348" cy="311766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79" r="6072"/>
          <a:stretch/>
        </p:blipFill>
        <p:spPr>
          <a:xfrm>
            <a:off x="296092" y="3431176"/>
            <a:ext cx="11451771" cy="3426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41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18603</TotalTime>
  <Words>17</Words>
  <Application>Microsoft Office PowerPoint</Application>
  <PresentationFormat>ワイド画面</PresentationFormat>
  <Paragraphs>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　Campaign　2017 全天日射量</vt:lpstr>
      <vt:lpstr>全天日射量（CMP21#2=raspberry Pi）　Dec.4</vt:lpstr>
      <vt:lpstr>地上観測機器の精度 （CMP#2＝raspberry Pi　Dec.4　 　　　　　　　　　　　　　　　　　　　　　every 1seconds）　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Irielab</dc:creator>
  <cp:lastModifiedBy>Irielab</cp:lastModifiedBy>
  <cp:revision>42</cp:revision>
  <dcterms:created xsi:type="dcterms:W3CDTF">2017-06-22T03:23:51Z</dcterms:created>
  <dcterms:modified xsi:type="dcterms:W3CDTF">2017-12-04T13:16:58Z</dcterms:modified>
</cp:coreProperties>
</file>