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 smtClean="0"/>
              <a:t>Chiba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Campaign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2017</a:t>
            </a:r>
            <a:br>
              <a:rPr kumimoji="1" lang="en-US" altLang="ja-JP" sz="7200" b="1" dirty="0" smtClean="0"/>
            </a:br>
            <a:r>
              <a:rPr lang="ja-JP" altLang="en-US" sz="7200" b="1" dirty="0" smtClean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 smtClean="0"/>
              <a:t>CMP21#2=raspberry Pi</a:t>
            </a:r>
            <a:r>
              <a:rPr lang="ja-JP" altLang="en-US" sz="2400" b="1" dirty="0" smtClean="0"/>
              <a:t>）　</a:t>
            </a:r>
            <a:r>
              <a:rPr lang="en-US" altLang="ja-JP" b="1" dirty="0" smtClean="0"/>
              <a:t>Nov.29</a:t>
            </a:r>
            <a:endParaRPr kumimoji="1" lang="ja-JP" altLang="en-US" sz="2400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482149" y="1506022"/>
            <a:ext cx="3709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Using logger and pi data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12817"/>
            <a:ext cx="10927080" cy="546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地上観測機器の精度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 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（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CMP#2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＝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 smtClean="0"/>
              <a:t>Nov.29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　　　　　　　　　</a:t>
            </a:r>
            <a:r>
              <a:rPr lang="en-US" altLang="ja-JP" sz="2400" b="1" dirty="0" smtClean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1seconds</a:t>
            </a:r>
            <a:r>
              <a:rPr lang="ja-JP" altLang="en-US" sz="2400" b="1" dirty="0" smtClean="0"/>
              <a:t>）　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" y="1447074"/>
            <a:ext cx="10145486" cy="541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14145</TotalTime>
  <Words>22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Nov.29</vt:lpstr>
      <vt:lpstr>地上観測機器の精度 （CMP#2＝raspberry Pi　Nov.29　 　　　　　　　　　　　　　　　　　　　　　every 1seconds）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36</cp:revision>
  <dcterms:created xsi:type="dcterms:W3CDTF">2017-06-22T03:23:51Z</dcterms:created>
  <dcterms:modified xsi:type="dcterms:W3CDTF">2017-11-29T10:04:33Z</dcterms:modified>
</cp:coreProperties>
</file>