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>
        <p:scale>
          <a:sx n="65" d="100"/>
          <a:sy n="65" d="100"/>
        </p:scale>
        <p:origin x="229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3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0C9B-E9EB-48EA-978F-19694749D685}" type="datetimeFigureOut">
              <a:rPr kumimoji="1" lang="ja-JP" altLang="en-US" smtClean="0"/>
              <a:t>2017/11/29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680"/>
            <a:ext cx="9144000" cy="2387600"/>
          </a:xfrm>
        </p:spPr>
        <p:txBody>
          <a:bodyPr/>
          <a:lstStyle/>
          <a:p>
            <a:r>
              <a:rPr lang="en-US" altLang="ja-JP" sz="6500" b="1" dirty="0">
                <a:solidFill>
                  <a:prstClr val="black"/>
                </a:solidFill>
              </a:rPr>
              <a:t>Chiba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Campaign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2017</a:t>
            </a:r>
            <a:br>
              <a:rPr lang="en-US" altLang="ja-JP" sz="6500" b="1" dirty="0">
                <a:solidFill>
                  <a:prstClr val="black"/>
                </a:solidFill>
              </a:rPr>
            </a:br>
            <a:r>
              <a:rPr lang="ja-JP" altLang="en-US" sz="6500" b="1" dirty="0">
                <a:solidFill>
                  <a:prstClr val="black"/>
                </a:solidFill>
              </a:rPr>
              <a:t>ひまわりモニタ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374488" y="3244334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/>
              <a:t>fmt</a:t>
            </a:r>
            <a:r>
              <a:rPr lang="en-US" altLang="ja-JP" i="1" dirty="0"/>
              <a:t>='%.18e'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600" b="1" dirty="0" smtClean="0">
                <a:solidFill>
                  <a:prstClr val="black"/>
                </a:solidFill>
              </a:rPr>
              <a:t>Cloud</a:t>
            </a:r>
            <a:r>
              <a:rPr lang="ja-JP" altLang="en-US" sz="6600" b="1" dirty="0">
                <a:solidFill>
                  <a:prstClr val="black"/>
                </a:solidFill>
              </a:rPr>
              <a:t> </a:t>
            </a:r>
            <a:r>
              <a:rPr lang="en-US" altLang="ja-JP" sz="6600" b="1" dirty="0" smtClean="0">
                <a:solidFill>
                  <a:prstClr val="black"/>
                </a:solidFill>
              </a:rPr>
              <a:t>typ</a:t>
            </a:r>
            <a:r>
              <a:rPr lang="en-US" altLang="ja-JP" sz="6600" b="1" dirty="0">
                <a:solidFill>
                  <a:prstClr val="black"/>
                </a:solidFill>
              </a:rPr>
              <a:t>e</a:t>
            </a:r>
            <a:r>
              <a:rPr lang="ja-JP" altLang="en-US" sz="6600" b="1" dirty="0">
                <a:solidFill>
                  <a:prstClr val="black"/>
                </a:solidFill>
              </a:rPr>
              <a:t>　</a:t>
            </a:r>
            <a:r>
              <a:rPr lang="en-US" altLang="ja-JP" b="1" dirty="0" smtClean="0">
                <a:solidFill>
                  <a:prstClr val="black"/>
                </a:solidFill>
              </a:rPr>
              <a:t>Nov.29 </a:t>
            </a:r>
            <a:r>
              <a:rPr lang="ja-JP" altLang="en-US" b="1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at </a:t>
            </a:r>
            <a:r>
              <a:rPr lang="en-US" altLang="ja-JP" b="1" dirty="0" smtClean="0">
                <a:solidFill>
                  <a:prstClr val="black"/>
                </a:solidFill>
              </a:rPr>
              <a:t>12:00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6344" t="21111" r="23513" b="8352"/>
          <a:stretch/>
        </p:blipFill>
        <p:spPr>
          <a:xfrm>
            <a:off x="2510048" y="1581679"/>
            <a:ext cx="6456972" cy="51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6339" t="21198" r="22582" b="8174"/>
          <a:stretch/>
        </p:blipFill>
        <p:spPr>
          <a:xfrm>
            <a:off x="2506981" y="1690688"/>
            <a:ext cx="6477361" cy="50379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prstClr val="black"/>
                </a:solidFill>
              </a:rPr>
              <a:t>全天日射量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Nov.29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6508" t="21323" r="23022" b="8836"/>
          <a:stretch/>
        </p:blipFill>
        <p:spPr>
          <a:xfrm>
            <a:off x="2506981" y="1697945"/>
            <a:ext cx="6462848" cy="503069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l="26777" t="21407" r="22524" b="8562"/>
          <a:stretch/>
        </p:blipFill>
        <p:spPr>
          <a:xfrm>
            <a:off x="2506981" y="1697945"/>
            <a:ext cx="6474787" cy="50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prstClr val="black"/>
                </a:solidFill>
              </a:rPr>
              <a:t>AOD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Nov.29 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at </a:t>
            </a:r>
            <a:r>
              <a:rPr lang="en-US" altLang="ja-JP" sz="4000" b="1" dirty="0">
                <a:solidFill>
                  <a:prstClr val="black"/>
                </a:solidFill>
              </a:rPr>
              <a:t>12:00</a:t>
            </a:r>
            <a:endParaRPr kumimoji="1"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6426" t="20969" r="23978" b="8207"/>
          <a:stretch/>
        </p:blipFill>
        <p:spPr>
          <a:xfrm>
            <a:off x="2492478" y="1460091"/>
            <a:ext cx="6489290" cy="52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10</Words>
  <Application>Microsoft Office PowerPoint</Application>
  <PresentationFormat>ワイド画面</PresentationFormat>
  <Paragraphs>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Chiba　Campaign　2017 ひまわりモニタ</vt:lpstr>
      <vt:lpstr>Cloud type　Nov.29  at 12:00</vt:lpstr>
      <vt:lpstr>全天日射量　Nov.29 at 12:00</vt:lpstr>
      <vt:lpstr>AOD　Nov.29  at 12:00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24</cp:revision>
  <dcterms:created xsi:type="dcterms:W3CDTF">2017-07-11T06:09:43Z</dcterms:created>
  <dcterms:modified xsi:type="dcterms:W3CDTF">2017-11-29T08:33:27Z</dcterms:modified>
</cp:coreProperties>
</file>