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 smtClean="0"/>
              <a:t>Chiba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Campaign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2017</a:t>
            </a:r>
            <a:br>
              <a:rPr kumimoji="1" lang="en-US" altLang="ja-JP" sz="7200" b="1" dirty="0" smtClean="0"/>
            </a:br>
            <a:r>
              <a:rPr lang="ja-JP" altLang="en-US" sz="7200" b="1" dirty="0" smtClean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 smtClean="0"/>
              <a:t>CMP21#2=raspberry Pi</a:t>
            </a:r>
            <a:r>
              <a:rPr lang="ja-JP" altLang="en-US" sz="2400" b="1" dirty="0" smtClean="0"/>
              <a:t>）　</a:t>
            </a:r>
            <a:r>
              <a:rPr lang="en-US" altLang="ja-JP" b="1" dirty="0" smtClean="0"/>
              <a:t>Nov.28</a:t>
            </a:r>
            <a:endParaRPr kumimoji="1" lang="ja-JP" altLang="en-US" sz="24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logger and pi data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68" y="1301931"/>
            <a:ext cx="11112138" cy="555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地上観測機器の精度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 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（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CMP#2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＝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 smtClean="0"/>
              <a:t>Nov.28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　　　　　　　　　</a:t>
            </a:r>
            <a:r>
              <a:rPr lang="en-US" altLang="ja-JP" sz="2400" b="1" dirty="0" smtClean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1seconds</a:t>
            </a:r>
            <a:r>
              <a:rPr lang="ja-JP" altLang="en-US" sz="2400" b="1" dirty="0" smtClean="0"/>
              <a:t>）　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21485" y="1690689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atomos2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9903"/>
            <a:ext cx="10916194" cy="545809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99902"/>
            <a:ext cx="10916194" cy="54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00"/>
          <a:stretch/>
        </p:blipFill>
        <p:spPr>
          <a:xfrm>
            <a:off x="0" y="0"/>
            <a:ext cx="12192000" cy="357632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7"/>
          <a:stretch/>
        </p:blipFill>
        <p:spPr>
          <a:xfrm>
            <a:off x="0" y="3265714"/>
            <a:ext cx="12192000" cy="359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1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12801</TotalTime>
  <Words>27</Words>
  <Application>Microsoft Office PowerPoint</Application>
  <PresentationFormat>ワイド画面</PresentationFormat>
  <Paragraphs>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Nov.28</vt:lpstr>
      <vt:lpstr>地上観測機器の精度 （CMP#2＝raspberry Pi　Nov.28　 　　　　　　　　　　　　　　　　　　　　　every 1seconds）　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33</cp:revision>
  <dcterms:created xsi:type="dcterms:W3CDTF">2017-06-22T03:23:51Z</dcterms:created>
  <dcterms:modified xsi:type="dcterms:W3CDTF">2017-11-28T10:00:29Z</dcterms:modified>
</cp:coreProperties>
</file>