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7" r:id="rId4"/>
    <p:sldId id="259" r:id="rId5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43" autoAdjust="0"/>
    <p:restoredTop sz="94660"/>
  </p:normalViewPr>
  <p:slideViewPr>
    <p:cSldViewPr snapToGrid="0">
      <p:cViewPr>
        <p:scale>
          <a:sx n="57" d="100"/>
          <a:sy n="57" d="100"/>
        </p:scale>
        <p:origin x="2610" y="12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 smtClean="0"/>
              <a:t>マスター サブタイトルの書式設定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410C9B-E9EB-48EA-978F-19694749D685}" type="datetimeFigureOut">
              <a:rPr kumimoji="1" lang="ja-JP" altLang="en-US" smtClean="0"/>
              <a:t>2017/11/28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CE23E-C7F6-4956-A828-D3C33D47B53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433686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410C9B-E9EB-48EA-978F-19694749D685}" type="datetimeFigureOut">
              <a:rPr kumimoji="1" lang="ja-JP" altLang="en-US" smtClean="0"/>
              <a:t>2017/11/28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CE23E-C7F6-4956-A828-D3C33D47B53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741944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410C9B-E9EB-48EA-978F-19694749D685}" type="datetimeFigureOut">
              <a:rPr kumimoji="1" lang="ja-JP" altLang="en-US" smtClean="0"/>
              <a:t>2017/11/28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CE23E-C7F6-4956-A828-D3C33D47B53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233478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410C9B-E9EB-48EA-978F-19694749D685}" type="datetimeFigureOut">
              <a:rPr kumimoji="1" lang="ja-JP" altLang="en-US" smtClean="0"/>
              <a:t>2017/11/28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CE23E-C7F6-4956-A828-D3C33D47B53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37198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410C9B-E9EB-48EA-978F-19694749D685}" type="datetimeFigureOut">
              <a:rPr kumimoji="1" lang="ja-JP" altLang="en-US" smtClean="0"/>
              <a:t>2017/11/28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CE23E-C7F6-4956-A828-D3C33D47B53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052082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410C9B-E9EB-48EA-978F-19694749D685}" type="datetimeFigureOut">
              <a:rPr kumimoji="1" lang="ja-JP" altLang="en-US" smtClean="0"/>
              <a:t>2017/11/28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CE23E-C7F6-4956-A828-D3C33D47B53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391614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410C9B-E9EB-48EA-978F-19694749D685}" type="datetimeFigureOut">
              <a:rPr kumimoji="1" lang="ja-JP" altLang="en-US" smtClean="0"/>
              <a:t>2017/11/28</a:t>
            </a:fld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CE23E-C7F6-4956-A828-D3C33D47B53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237652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410C9B-E9EB-48EA-978F-19694749D685}" type="datetimeFigureOut">
              <a:rPr kumimoji="1" lang="ja-JP" altLang="en-US" smtClean="0"/>
              <a:t>2017/11/28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CE23E-C7F6-4956-A828-D3C33D47B53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044510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410C9B-E9EB-48EA-978F-19694749D685}" type="datetimeFigureOut">
              <a:rPr kumimoji="1" lang="ja-JP" altLang="en-US" smtClean="0"/>
              <a:t>2017/11/28</a:t>
            </a:fld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CE23E-C7F6-4956-A828-D3C33D47B53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884073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410C9B-E9EB-48EA-978F-19694749D685}" type="datetimeFigureOut">
              <a:rPr kumimoji="1" lang="ja-JP" altLang="en-US" smtClean="0"/>
              <a:t>2017/11/28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CE23E-C7F6-4956-A828-D3C33D47B53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116165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410C9B-E9EB-48EA-978F-19694749D685}" type="datetimeFigureOut">
              <a:rPr kumimoji="1" lang="ja-JP" altLang="en-US" smtClean="0"/>
              <a:t>2017/11/28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CE23E-C7F6-4956-A828-D3C33D47B53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260986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410C9B-E9EB-48EA-978F-19694749D685}" type="datetimeFigureOut">
              <a:rPr kumimoji="1" lang="ja-JP" altLang="en-US" smtClean="0"/>
              <a:t>2017/11/28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0CE23E-C7F6-4956-A828-D3C33D47B53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606037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524000" y="2207680"/>
            <a:ext cx="9144000" cy="2387600"/>
          </a:xfrm>
        </p:spPr>
        <p:txBody>
          <a:bodyPr/>
          <a:lstStyle/>
          <a:p>
            <a:r>
              <a:rPr lang="en-US" altLang="ja-JP" sz="6500" b="1" dirty="0">
                <a:solidFill>
                  <a:prstClr val="black"/>
                </a:solidFill>
              </a:rPr>
              <a:t>Chiba</a:t>
            </a:r>
            <a:r>
              <a:rPr lang="ja-JP" altLang="en-US" sz="6500" b="1" dirty="0">
                <a:solidFill>
                  <a:prstClr val="black"/>
                </a:solidFill>
              </a:rPr>
              <a:t>　</a:t>
            </a:r>
            <a:r>
              <a:rPr lang="en-US" altLang="ja-JP" sz="6500" b="1" dirty="0">
                <a:solidFill>
                  <a:prstClr val="black"/>
                </a:solidFill>
              </a:rPr>
              <a:t>Campaign</a:t>
            </a:r>
            <a:r>
              <a:rPr lang="ja-JP" altLang="en-US" sz="6500" b="1" dirty="0">
                <a:solidFill>
                  <a:prstClr val="black"/>
                </a:solidFill>
              </a:rPr>
              <a:t>　</a:t>
            </a:r>
            <a:r>
              <a:rPr lang="en-US" altLang="ja-JP" sz="6500" b="1" dirty="0">
                <a:solidFill>
                  <a:prstClr val="black"/>
                </a:solidFill>
              </a:rPr>
              <a:t>2017</a:t>
            </a:r>
            <a:br>
              <a:rPr lang="en-US" altLang="ja-JP" sz="6500" b="1" dirty="0">
                <a:solidFill>
                  <a:prstClr val="black"/>
                </a:solidFill>
              </a:rPr>
            </a:br>
            <a:r>
              <a:rPr lang="ja-JP" altLang="en-US" sz="6500" b="1" dirty="0">
                <a:solidFill>
                  <a:prstClr val="black"/>
                </a:solidFill>
              </a:rPr>
              <a:t>ひまわりモニタ</a:t>
            </a:r>
            <a:endParaRPr kumimoji="1" lang="ja-JP" altLang="en-US" dirty="0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正方形/長方形 3"/>
          <p:cNvSpPr/>
          <p:nvPr/>
        </p:nvSpPr>
        <p:spPr>
          <a:xfrm>
            <a:off x="5374488" y="3244334"/>
            <a:ext cx="14430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i="1" dirty="0" err="1"/>
              <a:t>fmt</a:t>
            </a:r>
            <a:r>
              <a:rPr lang="en-US" altLang="ja-JP" i="1" dirty="0"/>
              <a:t>='%.18e'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671229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sz="6600" b="1" dirty="0" smtClean="0">
                <a:solidFill>
                  <a:prstClr val="black"/>
                </a:solidFill>
              </a:rPr>
              <a:t>Cloud</a:t>
            </a:r>
            <a:r>
              <a:rPr lang="ja-JP" altLang="en-US" sz="6600" b="1" dirty="0">
                <a:solidFill>
                  <a:prstClr val="black"/>
                </a:solidFill>
              </a:rPr>
              <a:t> </a:t>
            </a:r>
            <a:r>
              <a:rPr lang="en-US" altLang="ja-JP" sz="6600" b="1" dirty="0" smtClean="0">
                <a:solidFill>
                  <a:prstClr val="black"/>
                </a:solidFill>
              </a:rPr>
              <a:t>typ</a:t>
            </a:r>
            <a:r>
              <a:rPr lang="en-US" altLang="ja-JP" sz="6600" b="1" dirty="0">
                <a:solidFill>
                  <a:prstClr val="black"/>
                </a:solidFill>
              </a:rPr>
              <a:t>e</a:t>
            </a:r>
            <a:r>
              <a:rPr lang="ja-JP" altLang="en-US" sz="6600" b="1" dirty="0">
                <a:solidFill>
                  <a:prstClr val="black"/>
                </a:solidFill>
              </a:rPr>
              <a:t>　</a:t>
            </a:r>
            <a:r>
              <a:rPr lang="en-US" altLang="ja-JP" b="1" dirty="0" smtClean="0">
                <a:solidFill>
                  <a:prstClr val="black"/>
                </a:solidFill>
              </a:rPr>
              <a:t>Nov.28 </a:t>
            </a:r>
            <a:r>
              <a:rPr lang="ja-JP" altLang="en-US" b="1" dirty="0" smtClean="0">
                <a:solidFill>
                  <a:prstClr val="black"/>
                </a:solidFill>
              </a:rPr>
              <a:t> </a:t>
            </a:r>
            <a:r>
              <a:rPr lang="en-US" altLang="ja-JP" b="1" dirty="0">
                <a:solidFill>
                  <a:prstClr val="black"/>
                </a:solidFill>
              </a:rPr>
              <a:t>at </a:t>
            </a:r>
            <a:r>
              <a:rPr lang="en-US" altLang="ja-JP" b="1" dirty="0" smtClean="0">
                <a:solidFill>
                  <a:prstClr val="black"/>
                </a:solidFill>
              </a:rPr>
              <a:t>12:00</a:t>
            </a:r>
            <a:endParaRPr kumimoji="1" lang="ja-JP" altLang="en-US" dirty="0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 rotWithShape="1">
          <a:blip r:embed="rId2"/>
          <a:srcRect l="27037" t="21440" r="23519" b="8271"/>
          <a:stretch/>
        </p:blipFill>
        <p:spPr>
          <a:xfrm>
            <a:off x="2506132" y="1422401"/>
            <a:ext cx="6468535" cy="5172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3708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ja-JP" altLang="en-US" sz="6000" b="1" dirty="0" smtClean="0">
                <a:solidFill>
                  <a:prstClr val="black"/>
                </a:solidFill>
              </a:rPr>
              <a:t>全天日射量</a:t>
            </a:r>
            <a:r>
              <a:rPr lang="ja-JP" altLang="en-US" sz="6000" b="1" dirty="0">
                <a:solidFill>
                  <a:prstClr val="black"/>
                </a:solidFill>
              </a:rPr>
              <a:t>　</a:t>
            </a:r>
            <a:r>
              <a:rPr lang="en-US" altLang="ja-JP" sz="4000" b="1" dirty="0" smtClean="0">
                <a:solidFill>
                  <a:prstClr val="black"/>
                </a:solidFill>
              </a:rPr>
              <a:t>Nov.28</a:t>
            </a:r>
            <a:r>
              <a:rPr lang="ja-JP" altLang="en-US" sz="4000" b="1" dirty="0" smtClean="0">
                <a:solidFill>
                  <a:prstClr val="black"/>
                </a:solidFill>
              </a:rPr>
              <a:t> </a:t>
            </a:r>
            <a:r>
              <a:rPr lang="en-US" altLang="ja-JP" sz="4000" b="1" dirty="0">
                <a:solidFill>
                  <a:prstClr val="black"/>
                </a:solidFill>
              </a:rPr>
              <a:t>at 12:00</a:t>
            </a:r>
            <a:endParaRPr kumimoji="1" lang="ja-JP" altLang="en-US" dirty="0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 rotWithShape="1">
          <a:blip r:embed="rId2"/>
          <a:srcRect l="26667" t="21422" r="22442" b="8501"/>
          <a:stretch/>
        </p:blipFill>
        <p:spPr>
          <a:xfrm>
            <a:off x="2509284" y="1690688"/>
            <a:ext cx="6443330" cy="4990759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 rotWithShape="1">
          <a:blip r:embed="rId3"/>
          <a:srcRect l="26318" t="21421" r="22641" b="8295"/>
          <a:stretch/>
        </p:blipFill>
        <p:spPr>
          <a:xfrm>
            <a:off x="2509285" y="1690688"/>
            <a:ext cx="6443330" cy="4990759"/>
          </a:xfrm>
          <a:prstGeom prst="rect">
            <a:avLst/>
          </a:prstGeom>
        </p:spPr>
      </p:pic>
      <p:pic>
        <p:nvPicPr>
          <p:cNvPr id="3" name="図 2"/>
          <p:cNvPicPr>
            <a:picLocks noChangeAspect="1"/>
          </p:cNvPicPr>
          <p:nvPr/>
        </p:nvPicPr>
        <p:blipFill rotWithShape="1">
          <a:blip r:embed="rId4"/>
          <a:srcRect l="26403" t="22490" r="23229" b="8209"/>
          <a:stretch/>
        </p:blipFill>
        <p:spPr>
          <a:xfrm>
            <a:off x="2509284" y="1690688"/>
            <a:ext cx="6448450" cy="4990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61101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z="6000" b="1" dirty="0">
                <a:solidFill>
                  <a:prstClr val="black"/>
                </a:solidFill>
              </a:rPr>
              <a:t>AOD</a:t>
            </a:r>
            <a:r>
              <a:rPr lang="ja-JP" altLang="en-US" sz="6000" b="1" dirty="0">
                <a:solidFill>
                  <a:prstClr val="black"/>
                </a:solidFill>
              </a:rPr>
              <a:t>　</a:t>
            </a:r>
            <a:r>
              <a:rPr lang="en-US" altLang="ja-JP" sz="4000" b="1" dirty="0" smtClean="0">
                <a:solidFill>
                  <a:prstClr val="black"/>
                </a:solidFill>
              </a:rPr>
              <a:t>Nov.28 </a:t>
            </a:r>
            <a:r>
              <a:rPr lang="ja-JP" altLang="en-US" sz="4000" b="1" dirty="0" smtClean="0">
                <a:solidFill>
                  <a:prstClr val="black"/>
                </a:solidFill>
              </a:rPr>
              <a:t> </a:t>
            </a:r>
            <a:r>
              <a:rPr lang="en-US" altLang="ja-JP" sz="4000" b="1" dirty="0" smtClean="0">
                <a:solidFill>
                  <a:prstClr val="black"/>
                </a:solidFill>
              </a:rPr>
              <a:t>at </a:t>
            </a:r>
            <a:r>
              <a:rPr lang="en-US" altLang="ja-JP" sz="4000" b="1" dirty="0">
                <a:solidFill>
                  <a:prstClr val="black"/>
                </a:solidFill>
              </a:rPr>
              <a:t>12:00</a:t>
            </a:r>
            <a:endParaRPr kumimoji="1" lang="ja-JP" altLang="en-US" sz="3200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 rotWithShape="1">
          <a:blip r:embed="rId2"/>
          <a:srcRect l="26508" t="21305" r="24018" b="8307"/>
          <a:stretch/>
        </p:blipFill>
        <p:spPr>
          <a:xfrm>
            <a:off x="2495534" y="1690688"/>
            <a:ext cx="6383921" cy="5108929"/>
          </a:xfrm>
          <a:prstGeom prst="rect">
            <a:avLst/>
          </a:prstGeom>
        </p:spPr>
      </p:pic>
      <p:pic>
        <p:nvPicPr>
          <p:cNvPr id="3" name="図 2"/>
          <p:cNvPicPr>
            <a:picLocks noChangeAspect="1"/>
          </p:cNvPicPr>
          <p:nvPr/>
        </p:nvPicPr>
        <p:blipFill rotWithShape="1">
          <a:blip r:embed="rId3"/>
          <a:srcRect l="26202" t="21214" r="23812" b="8088"/>
          <a:stretch/>
        </p:blipFill>
        <p:spPr>
          <a:xfrm>
            <a:off x="2495534" y="1690689"/>
            <a:ext cx="6457080" cy="5137180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 rotWithShape="1">
          <a:blip r:embed="rId4"/>
          <a:srcRect l="26667" t="21421" r="23366" b="8295"/>
          <a:stretch/>
        </p:blipFill>
        <p:spPr>
          <a:xfrm>
            <a:off x="2495534" y="1690688"/>
            <a:ext cx="6457080" cy="5108930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 rotWithShape="1">
          <a:blip r:embed="rId5"/>
          <a:srcRect l="26388" t="21111" r="23564" b="8271"/>
          <a:stretch/>
        </p:blipFill>
        <p:spPr>
          <a:xfrm>
            <a:off x="2462275" y="1690688"/>
            <a:ext cx="6495458" cy="5155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093433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3523</TotalTime>
  <Words>10</Words>
  <Application>Microsoft Office PowerPoint</Application>
  <PresentationFormat>ワイド画面</PresentationFormat>
  <Paragraphs>5</Paragraphs>
  <Slides>4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3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4</vt:i4>
      </vt:variant>
    </vt:vector>
  </HeadingPairs>
  <TitlesOfParts>
    <vt:vector size="8" baseType="lpstr">
      <vt:lpstr>游ゴシック</vt:lpstr>
      <vt:lpstr>游ゴシック Light</vt:lpstr>
      <vt:lpstr>Arial</vt:lpstr>
      <vt:lpstr>Office テーマ</vt:lpstr>
      <vt:lpstr>Chiba　Campaign　2017 ひまわりモニタ</vt:lpstr>
      <vt:lpstr>Cloud type　Nov.28  at 12:00</vt:lpstr>
      <vt:lpstr>全天日射量　Nov.28 at 12:00</vt:lpstr>
      <vt:lpstr>AOD　Nov.28  at 12:00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Irielab</dc:creator>
  <cp:lastModifiedBy>Irielab</cp:lastModifiedBy>
  <cp:revision>29</cp:revision>
  <dcterms:created xsi:type="dcterms:W3CDTF">2017-07-11T06:09:43Z</dcterms:created>
  <dcterms:modified xsi:type="dcterms:W3CDTF">2017-11-28T10:19:28Z</dcterms:modified>
</cp:coreProperties>
</file>