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62" r:id="rId5"/>
    <p:sldId id="261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4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56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263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3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33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265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74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02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296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59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191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78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4C7E8-85EF-4266-BF0A-2B065716C7E4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2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41418" y="2062889"/>
            <a:ext cx="9144000" cy="2387600"/>
          </a:xfrm>
        </p:spPr>
        <p:txBody>
          <a:bodyPr>
            <a:normAutofit fontScale="90000"/>
          </a:bodyPr>
          <a:lstStyle/>
          <a:p>
            <a:r>
              <a:rPr kumimoji="1" lang="en-US" altLang="ja-JP" sz="7200" b="1" dirty="0"/>
              <a:t>Chiba</a:t>
            </a:r>
            <a:r>
              <a:rPr kumimoji="1" lang="ja-JP" altLang="en-US" sz="7200" b="1" dirty="0"/>
              <a:t>　</a:t>
            </a:r>
            <a:r>
              <a:rPr kumimoji="1" lang="en-US" altLang="ja-JP" sz="7200" b="1" dirty="0"/>
              <a:t>Campaign</a:t>
            </a:r>
            <a:r>
              <a:rPr kumimoji="1" lang="ja-JP" altLang="en-US" sz="7200" b="1" dirty="0"/>
              <a:t>　</a:t>
            </a:r>
            <a:r>
              <a:rPr kumimoji="1" lang="en-US" altLang="ja-JP" sz="7200" b="1" dirty="0"/>
              <a:t>2017</a:t>
            </a:r>
            <a:br>
              <a:rPr kumimoji="1" lang="en-US" altLang="ja-JP" sz="7200" b="1" dirty="0"/>
            </a:br>
            <a:r>
              <a:rPr lang="ja-JP" altLang="en-US" sz="7200" b="1" dirty="0"/>
              <a:t>全天日射量</a:t>
            </a:r>
            <a:endParaRPr kumimoji="1" lang="ja-JP" altLang="en-US" sz="72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1418" y="4995410"/>
            <a:ext cx="9144000" cy="1655762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8923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全天日射量</a:t>
            </a:r>
            <a:r>
              <a:rPr lang="ja-JP" altLang="en-US" sz="2400" b="1" dirty="0"/>
              <a:t>（</a:t>
            </a:r>
            <a:r>
              <a:rPr lang="en-US" altLang="ja-JP" sz="2400" b="1" dirty="0"/>
              <a:t>CMP21#2=raspberry Pi</a:t>
            </a:r>
            <a:r>
              <a:rPr lang="ja-JP" altLang="en-US" sz="2400" b="1" dirty="0"/>
              <a:t>）　</a:t>
            </a:r>
            <a:r>
              <a:rPr lang="en-US" altLang="ja-JP" b="1" dirty="0"/>
              <a:t>Nov.23</a:t>
            </a:r>
            <a:endParaRPr kumimoji="1" lang="ja-JP" altLang="en-US" sz="2400" b="1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03" y="1332411"/>
            <a:ext cx="11051177" cy="5525589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8482149" y="1506022"/>
            <a:ext cx="3709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Using logger and pi data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02" y="1332410"/>
            <a:ext cx="11051177" cy="552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217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43841"/>
            <a:ext cx="10515600" cy="1446848"/>
          </a:xfrm>
        </p:spPr>
        <p:txBody>
          <a:bodyPr>
            <a:normAutofit/>
          </a:bodyPr>
          <a:lstStyle/>
          <a:p>
            <a:r>
              <a:rPr lang="ja-JP" altLang="en-US" b="1" dirty="0"/>
              <a:t>地上観測機器の精度</a:t>
            </a:r>
            <a:r>
              <a:rPr lang="en-US" altLang="ja-JP" sz="2400" b="1" dirty="0">
                <a:solidFill>
                  <a:prstClr val="black"/>
                </a:solidFill>
              </a:rPr>
              <a:t> </a:t>
            </a:r>
            <a:r>
              <a:rPr lang="ja-JP" altLang="en-US" sz="2400" b="1" dirty="0">
                <a:solidFill>
                  <a:prstClr val="black"/>
                </a:solidFill>
              </a:rPr>
              <a:t>（</a:t>
            </a:r>
            <a:r>
              <a:rPr lang="en-US" altLang="ja-JP" sz="2400" b="1" dirty="0">
                <a:solidFill>
                  <a:prstClr val="black"/>
                </a:solidFill>
              </a:rPr>
              <a:t>CMP#2</a:t>
            </a:r>
            <a:r>
              <a:rPr lang="ja-JP" altLang="en-US" sz="2400" b="1" dirty="0">
                <a:solidFill>
                  <a:prstClr val="black"/>
                </a:solidFill>
              </a:rPr>
              <a:t>＝</a:t>
            </a:r>
            <a:r>
              <a:rPr lang="en-US" altLang="ja-JP" sz="2400" b="1" dirty="0">
                <a:solidFill>
                  <a:prstClr val="black"/>
                </a:solidFill>
              </a:rPr>
              <a:t>raspberry Pi</a:t>
            </a:r>
            <a:r>
              <a:rPr lang="ja-JP" altLang="en-US" b="1" dirty="0"/>
              <a:t>　</a:t>
            </a:r>
            <a:r>
              <a:rPr lang="en-US" altLang="ja-JP" b="1" dirty="0"/>
              <a:t>Nov.23</a:t>
            </a:r>
            <a:r>
              <a:rPr lang="ja-JP" altLang="en-US" sz="2400" b="1" dirty="0"/>
              <a:t>　</a:t>
            </a:r>
            <a:br>
              <a:rPr lang="en-US" altLang="ja-JP" sz="2400" b="1" dirty="0"/>
            </a:br>
            <a:r>
              <a:rPr lang="ja-JP" altLang="en-US" sz="2400" b="1" dirty="0"/>
              <a:t>　　　　　　　　　　　　　　　　　　　　　</a:t>
            </a:r>
            <a:r>
              <a:rPr lang="en-US" altLang="ja-JP" sz="2400" b="1" dirty="0"/>
              <a:t>every</a:t>
            </a:r>
            <a:r>
              <a:rPr lang="ja-JP" altLang="en-US" sz="2400" b="1" dirty="0"/>
              <a:t> </a:t>
            </a:r>
            <a:r>
              <a:rPr lang="en-US" altLang="ja-JP" sz="2400" b="1" dirty="0"/>
              <a:t>1seconds</a:t>
            </a:r>
            <a:r>
              <a:rPr lang="ja-JP" altLang="en-US" sz="2400" b="1" dirty="0"/>
              <a:t>）　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621485" y="1690689"/>
            <a:ext cx="3709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Using atomos2 and pi data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99903"/>
            <a:ext cx="10916194" cy="545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86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全天日射量</a:t>
            </a:r>
            <a:r>
              <a:rPr lang="ja-JP" altLang="en-US" sz="2400" b="1" dirty="0"/>
              <a:t>（</a:t>
            </a:r>
            <a:r>
              <a:rPr lang="en-US" altLang="ja-JP" sz="2400" b="1" dirty="0"/>
              <a:t>CMP21#2=raspberry Pi</a:t>
            </a:r>
            <a:r>
              <a:rPr lang="ja-JP" altLang="en-US" sz="2400" b="1" dirty="0"/>
              <a:t>）　</a:t>
            </a:r>
            <a:r>
              <a:rPr lang="en-US" altLang="ja-JP" b="1" dirty="0"/>
              <a:t>Nov.24</a:t>
            </a:r>
            <a:endParaRPr kumimoji="1" lang="ja-JP" altLang="en-US" sz="2400" b="1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03" y="1332411"/>
            <a:ext cx="11051177" cy="5525589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8482149" y="1506022"/>
            <a:ext cx="3709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Using logger and pi data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02" y="1332410"/>
            <a:ext cx="11051177" cy="552558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87" y="1332408"/>
            <a:ext cx="11046825" cy="5523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088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43841"/>
            <a:ext cx="10515600" cy="1446848"/>
          </a:xfrm>
        </p:spPr>
        <p:txBody>
          <a:bodyPr>
            <a:normAutofit/>
          </a:bodyPr>
          <a:lstStyle/>
          <a:p>
            <a:r>
              <a:rPr lang="ja-JP" altLang="en-US" b="1" dirty="0"/>
              <a:t>地上観測機器の精度</a:t>
            </a:r>
            <a:r>
              <a:rPr lang="en-US" altLang="ja-JP" sz="2400" b="1" dirty="0">
                <a:solidFill>
                  <a:prstClr val="black"/>
                </a:solidFill>
              </a:rPr>
              <a:t> </a:t>
            </a:r>
            <a:r>
              <a:rPr lang="ja-JP" altLang="en-US" sz="2400" b="1" dirty="0">
                <a:solidFill>
                  <a:prstClr val="black"/>
                </a:solidFill>
              </a:rPr>
              <a:t>（</a:t>
            </a:r>
            <a:r>
              <a:rPr lang="en-US" altLang="ja-JP" sz="2400" b="1" dirty="0">
                <a:solidFill>
                  <a:prstClr val="black"/>
                </a:solidFill>
              </a:rPr>
              <a:t>CMP#2</a:t>
            </a:r>
            <a:r>
              <a:rPr lang="ja-JP" altLang="en-US" sz="2400" b="1" dirty="0">
                <a:solidFill>
                  <a:prstClr val="black"/>
                </a:solidFill>
              </a:rPr>
              <a:t>＝</a:t>
            </a:r>
            <a:r>
              <a:rPr lang="en-US" altLang="ja-JP" sz="2400" b="1" dirty="0">
                <a:solidFill>
                  <a:prstClr val="black"/>
                </a:solidFill>
              </a:rPr>
              <a:t>raspberry Pi</a:t>
            </a:r>
            <a:r>
              <a:rPr lang="ja-JP" altLang="en-US" b="1" dirty="0"/>
              <a:t>　</a:t>
            </a:r>
            <a:r>
              <a:rPr lang="en-US" altLang="ja-JP" b="1" dirty="0"/>
              <a:t>Nov.24</a:t>
            </a:r>
            <a:r>
              <a:rPr lang="ja-JP" altLang="en-US" sz="2400" b="1" dirty="0"/>
              <a:t>　</a:t>
            </a:r>
            <a:br>
              <a:rPr lang="en-US" altLang="ja-JP" sz="2400" b="1" dirty="0"/>
            </a:br>
            <a:r>
              <a:rPr lang="ja-JP" altLang="en-US" sz="2400" b="1" dirty="0"/>
              <a:t>　　　　　　　　　　　　　　　　　　　　　</a:t>
            </a:r>
            <a:r>
              <a:rPr lang="en-US" altLang="ja-JP" sz="2400" b="1" dirty="0"/>
              <a:t>every</a:t>
            </a:r>
            <a:r>
              <a:rPr lang="ja-JP" altLang="en-US" sz="2400" b="1" dirty="0"/>
              <a:t> </a:t>
            </a:r>
            <a:r>
              <a:rPr lang="en-US" altLang="ja-JP" sz="2400" b="1" dirty="0"/>
              <a:t>1seconds</a:t>
            </a:r>
            <a:r>
              <a:rPr lang="ja-JP" altLang="en-US" sz="2400" b="1" dirty="0"/>
              <a:t>）　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621485" y="1690689"/>
            <a:ext cx="3709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Using atomos2 and pi data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99903"/>
            <a:ext cx="10916194" cy="5458097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69" y="1399902"/>
            <a:ext cx="10916194" cy="545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4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6962</TotalTime>
  <Words>53</Words>
  <Application>Microsoft Office PowerPoint</Application>
  <PresentationFormat>ワイド画面</PresentationFormat>
  <Paragraphs>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Chiba　Campaign　2017 全天日射量</vt:lpstr>
      <vt:lpstr>全天日射量（CMP21#2=raspberry Pi）　Nov.23</vt:lpstr>
      <vt:lpstr>地上観測機器の精度 （CMP#2＝raspberry Pi　Nov.23　 　　　　　　　　　　　　　　　　　　　　　every 1seconds）　</vt:lpstr>
      <vt:lpstr>全天日射量（CMP21#2=raspberry Pi）　Nov.24</vt:lpstr>
      <vt:lpstr>地上観測機器の精度 （CMP#2＝raspberry Pi　Nov.24　 　　　　　　　　　　　　　　　　　　　　　every 1seconds）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Irielab</dc:creator>
  <cp:lastModifiedBy>入江仁士</cp:lastModifiedBy>
  <cp:revision>30</cp:revision>
  <dcterms:created xsi:type="dcterms:W3CDTF">2017-06-22T03:23:51Z</dcterms:created>
  <dcterms:modified xsi:type="dcterms:W3CDTF">2017-11-24T09:56:13Z</dcterms:modified>
</cp:coreProperties>
</file>