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58" r:id="rId6"/>
    <p:sldId id="257" r:id="rId7"/>
    <p:sldId id="259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3" autoAdjust="0"/>
    <p:restoredTop sz="94660"/>
  </p:normalViewPr>
  <p:slideViewPr>
    <p:cSldViewPr snapToGrid="0">
      <p:cViewPr varScale="1">
        <p:scale>
          <a:sx n="78" d="100"/>
          <a:sy n="78" d="100"/>
        </p:scale>
        <p:origin x="114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336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4194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334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71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5208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9161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3765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445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407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616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6098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10C9B-E9EB-48EA-978F-19694749D685}" type="datetimeFigureOut">
              <a:rPr kumimoji="1" lang="ja-JP" altLang="en-US" smtClean="0"/>
              <a:t>2017/11/24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060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207680"/>
            <a:ext cx="9144000" cy="2387600"/>
          </a:xfrm>
        </p:spPr>
        <p:txBody>
          <a:bodyPr/>
          <a:lstStyle/>
          <a:p>
            <a:r>
              <a:rPr lang="en-US" altLang="ja-JP" sz="6500" b="1" dirty="0">
                <a:solidFill>
                  <a:prstClr val="black"/>
                </a:solidFill>
              </a:rPr>
              <a:t>Chiba</a:t>
            </a:r>
            <a:r>
              <a:rPr lang="ja-JP" altLang="en-US" sz="6500" b="1" dirty="0">
                <a:solidFill>
                  <a:prstClr val="black"/>
                </a:solidFill>
              </a:rPr>
              <a:t>　</a:t>
            </a:r>
            <a:r>
              <a:rPr lang="en-US" altLang="ja-JP" sz="6500" b="1" dirty="0">
                <a:solidFill>
                  <a:prstClr val="black"/>
                </a:solidFill>
              </a:rPr>
              <a:t>Campaign</a:t>
            </a:r>
            <a:r>
              <a:rPr lang="ja-JP" altLang="en-US" sz="6500" b="1" dirty="0">
                <a:solidFill>
                  <a:prstClr val="black"/>
                </a:solidFill>
              </a:rPr>
              <a:t>　</a:t>
            </a:r>
            <a:r>
              <a:rPr lang="en-US" altLang="ja-JP" sz="6500" b="1" dirty="0">
                <a:solidFill>
                  <a:prstClr val="black"/>
                </a:solidFill>
              </a:rPr>
              <a:t>2017</a:t>
            </a:r>
            <a:br>
              <a:rPr lang="en-US" altLang="ja-JP" sz="6500" b="1" dirty="0">
                <a:solidFill>
                  <a:prstClr val="black"/>
                </a:solidFill>
              </a:rPr>
            </a:br>
            <a:r>
              <a:rPr lang="ja-JP" altLang="en-US" sz="6500" b="1" dirty="0">
                <a:solidFill>
                  <a:prstClr val="black"/>
                </a:solidFill>
              </a:rPr>
              <a:t>ひまわりモニタ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5374488" y="3244334"/>
            <a:ext cx="1443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i="1" dirty="0" err="1"/>
              <a:t>fmt</a:t>
            </a:r>
            <a:r>
              <a:rPr lang="en-US" altLang="ja-JP" i="1" dirty="0"/>
              <a:t>='%.18e'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7122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6600" b="1" dirty="0">
                <a:solidFill>
                  <a:prstClr val="black"/>
                </a:solidFill>
              </a:rPr>
              <a:t>Cloud</a:t>
            </a:r>
            <a:r>
              <a:rPr lang="ja-JP" altLang="en-US" sz="6600" b="1" dirty="0">
                <a:solidFill>
                  <a:prstClr val="black"/>
                </a:solidFill>
              </a:rPr>
              <a:t> </a:t>
            </a:r>
            <a:r>
              <a:rPr lang="en-US" altLang="ja-JP" sz="6600" b="1" dirty="0">
                <a:solidFill>
                  <a:prstClr val="black"/>
                </a:solidFill>
              </a:rPr>
              <a:t>type</a:t>
            </a:r>
            <a:r>
              <a:rPr lang="ja-JP" altLang="en-US" sz="6600" b="1" dirty="0">
                <a:solidFill>
                  <a:prstClr val="black"/>
                </a:solidFill>
              </a:rPr>
              <a:t>　</a:t>
            </a:r>
            <a:r>
              <a:rPr lang="en-US" altLang="ja-JP" b="1" dirty="0">
                <a:solidFill>
                  <a:prstClr val="black"/>
                </a:solidFill>
              </a:rPr>
              <a:t>Nov.23 </a:t>
            </a:r>
            <a:r>
              <a:rPr lang="ja-JP" altLang="en-US" b="1" dirty="0">
                <a:solidFill>
                  <a:prstClr val="black"/>
                </a:solidFill>
              </a:rPr>
              <a:t> </a:t>
            </a:r>
            <a:r>
              <a:rPr lang="en-US" altLang="ja-JP" b="1" dirty="0">
                <a:solidFill>
                  <a:prstClr val="black"/>
                </a:solidFill>
              </a:rPr>
              <a:t>at 12:00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l="26508" t="21323" r="23842" b="8554"/>
          <a:stretch/>
        </p:blipFill>
        <p:spPr>
          <a:xfrm>
            <a:off x="2510048" y="1472975"/>
            <a:ext cx="6430752" cy="510892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26389" t="21435" r="22975" b="8076"/>
          <a:stretch/>
        </p:blipFill>
        <p:spPr>
          <a:xfrm>
            <a:off x="2510048" y="1472975"/>
            <a:ext cx="6524436" cy="510892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l="26347" t="21060" r="22860" b="8036"/>
          <a:stretch/>
        </p:blipFill>
        <p:spPr>
          <a:xfrm>
            <a:off x="2510048" y="1472975"/>
            <a:ext cx="6506361" cy="51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73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000" b="1" dirty="0">
                <a:solidFill>
                  <a:prstClr val="black"/>
                </a:solidFill>
              </a:rPr>
              <a:t>全天日射量　</a:t>
            </a:r>
            <a:r>
              <a:rPr lang="en-US" altLang="ja-JP" sz="4000" b="1" dirty="0">
                <a:solidFill>
                  <a:prstClr val="black"/>
                </a:solidFill>
              </a:rPr>
              <a:t>Nov.23</a:t>
            </a:r>
            <a:r>
              <a:rPr lang="ja-JP" altLang="en-US" sz="4000" b="1" dirty="0">
                <a:solidFill>
                  <a:prstClr val="black"/>
                </a:solidFill>
              </a:rPr>
              <a:t> </a:t>
            </a:r>
            <a:r>
              <a:rPr lang="en-US" altLang="ja-JP" sz="4000" b="1" dirty="0">
                <a:solidFill>
                  <a:prstClr val="black"/>
                </a:solidFill>
              </a:rPr>
              <a:t>at 12:00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26667" t="21422" r="22442" b="8501"/>
          <a:stretch/>
        </p:blipFill>
        <p:spPr>
          <a:xfrm>
            <a:off x="2509284" y="1690688"/>
            <a:ext cx="6443330" cy="499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51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6000" b="1" dirty="0">
                <a:solidFill>
                  <a:prstClr val="black"/>
                </a:solidFill>
              </a:rPr>
              <a:t>AOD</a:t>
            </a:r>
            <a:r>
              <a:rPr lang="ja-JP" altLang="en-US" sz="6000" b="1" dirty="0">
                <a:solidFill>
                  <a:prstClr val="black"/>
                </a:solidFill>
              </a:rPr>
              <a:t>　</a:t>
            </a:r>
            <a:r>
              <a:rPr lang="en-US" altLang="ja-JP" sz="4000" b="1" dirty="0">
                <a:solidFill>
                  <a:prstClr val="black"/>
                </a:solidFill>
              </a:rPr>
              <a:t>Nov.23 </a:t>
            </a:r>
            <a:r>
              <a:rPr lang="ja-JP" altLang="en-US" sz="4000" b="1" dirty="0">
                <a:solidFill>
                  <a:prstClr val="black"/>
                </a:solidFill>
              </a:rPr>
              <a:t> </a:t>
            </a:r>
            <a:r>
              <a:rPr lang="en-US" altLang="ja-JP" sz="4000" b="1" dirty="0">
                <a:solidFill>
                  <a:prstClr val="black"/>
                </a:solidFill>
              </a:rPr>
              <a:t>at 12:00</a:t>
            </a:r>
            <a:endParaRPr kumimoji="1" lang="ja-JP" altLang="en-US" sz="32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6508" t="21305" r="24018" b="8307"/>
          <a:stretch/>
        </p:blipFill>
        <p:spPr>
          <a:xfrm>
            <a:off x="2495534" y="1690688"/>
            <a:ext cx="6383921" cy="510892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26202" t="21214" r="23812" b="8088"/>
          <a:stretch/>
        </p:blipFill>
        <p:spPr>
          <a:xfrm>
            <a:off x="2495534" y="1690689"/>
            <a:ext cx="6457080" cy="513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87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6600" b="1" dirty="0">
                <a:solidFill>
                  <a:prstClr val="black"/>
                </a:solidFill>
              </a:rPr>
              <a:t>Cloud</a:t>
            </a:r>
            <a:r>
              <a:rPr lang="ja-JP" altLang="en-US" sz="6600" b="1" dirty="0">
                <a:solidFill>
                  <a:prstClr val="black"/>
                </a:solidFill>
              </a:rPr>
              <a:t> </a:t>
            </a:r>
            <a:r>
              <a:rPr lang="en-US" altLang="ja-JP" sz="6600" b="1" dirty="0">
                <a:solidFill>
                  <a:prstClr val="black"/>
                </a:solidFill>
              </a:rPr>
              <a:t>type</a:t>
            </a:r>
            <a:r>
              <a:rPr lang="ja-JP" altLang="en-US" sz="6600" b="1" dirty="0">
                <a:solidFill>
                  <a:prstClr val="black"/>
                </a:solidFill>
              </a:rPr>
              <a:t>　</a:t>
            </a:r>
            <a:r>
              <a:rPr lang="en-US" altLang="ja-JP" b="1" dirty="0">
                <a:solidFill>
                  <a:prstClr val="black"/>
                </a:solidFill>
              </a:rPr>
              <a:t>Nov.24 </a:t>
            </a:r>
            <a:r>
              <a:rPr lang="ja-JP" altLang="en-US" b="1" dirty="0">
                <a:solidFill>
                  <a:prstClr val="black"/>
                </a:solidFill>
              </a:rPr>
              <a:t> </a:t>
            </a:r>
            <a:r>
              <a:rPr lang="en-US" altLang="ja-JP" b="1" dirty="0">
                <a:solidFill>
                  <a:prstClr val="black"/>
                </a:solidFill>
              </a:rPr>
              <a:t>at 12:00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6434" t="21214" r="22984" b="7881"/>
          <a:stretch/>
        </p:blipFill>
        <p:spPr>
          <a:xfrm>
            <a:off x="2486530" y="1690688"/>
            <a:ext cx="6479253" cy="51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0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000" b="1" dirty="0">
                <a:solidFill>
                  <a:prstClr val="black"/>
                </a:solidFill>
              </a:rPr>
              <a:t>全天日射量　</a:t>
            </a:r>
            <a:r>
              <a:rPr lang="en-US" altLang="ja-JP" sz="4000" b="1" dirty="0">
                <a:solidFill>
                  <a:prstClr val="black"/>
                </a:solidFill>
              </a:rPr>
              <a:t>Nov.24</a:t>
            </a:r>
            <a:r>
              <a:rPr lang="ja-JP" altLang="en-US" sz="4000" b="1" dirty="0">
                <a:solidFill>
                  <a:prstClr val="black"/>
                </a:solidFill>
              </a:rPr>
              <a:t> </a:t>
            </a:r>
            <a:r>
              <a:rPr lang="en-US" altLang="ja-JP" sz="4000" b="1" dirty="0">
                <a:solidFill>
                  <a:prstClr val="black"/>
                </a:solidFill>
              </a:rPr>
              <a:t>at 12:00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26667" t="21422" r="22442" b="8501"/>
          <a:stretch/>
        </p:blipFill>
        <p:spPr>
          <a:xfrm>
            <a:off x="2509284" y="1690688"/>
            <a:ext cx="6443330" cy="499075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26318" t="21421" r="22641" b="8295"/>
          <a:stretch/>
        </p:blipFill>
        <p:spPr>
          <a:xfrm>
            <a:off x="2509285" y="1690688"/>
            <a:ext cx="6443330" cy="499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10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6000" b="1" dirty="0">
                <a:solidFill>
                  <a:prstClr val="black"/>
                </a:solidFill>
              </a:rPr>
              <a:t>AOD</a:t>
            </a:r>
            <a:r>
              <a:rPr lang="ja-JP" altLang="en-US" sz="6000" b="1" dirty="0">
                <a:solidFill>
                  <a:prstClr val="black"/>
                </a:solidFill>
              </a:rPr>
              <a:t>　</a:t>
            </a:r>
            <a:r>
              <a:rPr lang="en-US" altLang="ja-JP" sz="4000" b="1">
                <a:solidFill>
                  <a:prstClr val="black"/>
                </a:solidFill>
              </a:rPr>
              <a:t>Nov.24 </a:t>
            </a:r>
            <a:r>
              <a:rPr lang="ja-JP" altLang="en-US" sz="4000" b="1" dirty="0">
                <a:solidFill>
                  <a:prstClr val="black"/>
                </a:solidFill>
              </a:rPr>
              <a:t> </a:t>
            </a:r>
            <a:r>
              <a:rPr lang="en-US" altLang="ja-JP" sz="4000" b="1" dirty="0">
                <a:solidFill>
                  <a:prstClr val="black"/>
                </a:solidFill>
              </a:rPr>
              <a:t>at 12:00</a:t>
            </a:r>
            <a:endParaRPr kumimoji="1" lang="ja-JP" altLang="en-US" sz="32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6508" t="21305" r="24018" b="8307"/>
          <a:stretch/>
        </p:blipFill>
        <p:spPr>
          <a:xfrm>
            <a:off x="2495534" y="1690688"/>
            <a:ext cx="6383921" cy="510892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26202" t="21214" r="23812" b="8088"/>
          <a:stretch/>
        </p:blipFill>
        <p:spPr>
          <a:xfrm>
            <a:off x="2495534" y="1690689"/>
            <a:ext cx="6457080" cy="513718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l="26667" t="21421" r="23366" b="8295"/>
          <a:stretch/>
        </p:blipFill>
        <p:spPr>
          <a:xfrm>
            <a:off x="2495534" y="1690688"/>
            <a:ext cx="6457080" cy="510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34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3505</TotalTime>
  <Words>15</Words>
  <Application>Microsoft Office PowerPoint</Application>
  <PresentationFormat>ワイド画面</PresentationFormat>
  <Paragraphs>8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1" baseType="lpstr">
      <vt:lpstr>游ゴシック</vt:lpstr>
      <vt:lpstr>游ゴシック Light</vt:lpstr>
      <vt:lpstr>Arial</vt:lpstr>
      <vt:lpstr>Office テーマ</vt:lpstr>
      <vt:lpstr>Chiba　Campaign　2017 ひまわりモニタ</vt:lpstr>
      <vt:lpstr>Cloud type　Nov.23  at 12:00</vt:lpstr>
      <vt:lpstr>全天日射量　Nov.23 at 12:00</vt:lpstr>
      <vt:lpstr>AOD　Nov.23  at 12:00</vt:lpstr>
      <vt:lpstr>Cloud type　Nov.24  at 12:00</vt:lpstr>
      <vt:lpstr>全天日射量　Nov.24 at 12:00</vt:lpstr>
      <vt:lpstr>AOD　Nov.24  at 12:00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Irielab</dc:creator>
  <cp:lastModifiedBy>入江仁士</cp:lastModifiedBy>
  <cp:revision>29</cp:revision>
  <dcterms:created xsi:type="dcterms:W3CDTF">2017-07-11T06:09:43Z</dcterms:created>
  <dcterms:modified xsi:type="dcterms:W3CDTF">2017-11-24T09:55:41Z</dcterms:modified>
</cp:coreProperties>
</file>