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56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26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33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6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74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02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29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5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7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C7E8-85EF-4266-BF0A-2B065716C7E4}" type="datetimeFigureOut">
              <a:rPr kumimoji="1" lang="ja-JP" altLang="en-US" smtClean="0"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2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1418" y="2062889"/>
            <a:ext cx="9144000" cy="2387600"/>
          </a:xfrm>
        </p:spPr>
        <p:txBody>
          <a:bodyPr>
            <a:normAutofit fontScale="90000"/>
          </a:bodyPr>
          <a:lstStyle/>
          <a:p>
            <a:r>
              <a:rPr kumimoji="1" lang="en-US" altLang="ja-JP" sz="7200" b="1" dirty="0" smtClean="0"/>
              <a:t>Chiba</a:t>
            </a:r>
            <a:r>
              <a:rPr kumimoji="1" lang="ja-JP" altLang="en-US" sz="7200" b="1" dirty="0" smtClean="0"/>
              <a:t>　</a:t>
            </a:r>
            <a:r>
              <a:rPr kumimoji="1" lang="en-US" altLang="ja-JP" sz="7200" b="1" dirty="0" smtClean="0"/>
              <a:t>Campaign</a:t>
            </a:r>
            <a:r>
              <a:rPr kumimoji="1" lang="ja-JP" altLang="en-US" sz="7200" b="1" dirty="0" smtClean="0"/>
              <a:t>　</a:t>
            </a:r>
            <a:r>
              <a:rPr kumimoji="1" lang="en-US" altLang="ja-JP" sz="7200" b="1" dirty="0" smtClean="0"/>
              <a:t>2017</a:t>
            </a:r>
            <a:br>
              <a:rPr kumimoji="1" lang="en-US" altLang="ja-JP" sz="7200" b="1" dirty="0" smtClean="0"/>
            </a:br>
            <a:r>
              <a:rPr lang="ja-JP" altLang="en-US" sz="7200" b="1" dirty="0" smtClean="0"/>
              <a:t>全天日射量</a:t>
            </a:r>
            <a:endParaRPr kumimoji="1" lang="ja-JP" altLang="en-US" sz="72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1418" y="4995410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892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/>
              <a:t>全天日射量</a:t>
            </a:r>
            <a:r>
              <a:rPr lang="ja-JP" altLang="en-US" sz="2400" b="1" dirty="0"/>
              <a:t>（</a:t>
            </a:r>
            <a:r>
              <a:rPr lang="en-US" altLang="ja-JP" sz="2400" b="1" dirty="0" smtClean="0"/>
              <a:t>CMP21#2=raspberry Pi</a:t>
            </a:r>
            <a:r>
              <a:rPr lang="ja-JP" altLang="en-US" sz="2400" b="1" dirty="0" smtClean="0"/>
              <a:t>）　</a:t>
            </a:r>
            <a:r>
              <a:rPr lang="en-US" altLang="ja-JP" b="1" dirty="0" smtClean="0"/>
              <a:t>Nov</a:t>
            </a:r>
            <a:r>
              <a:rPr lang="en-US" altLang="ja-JP" b="1" dirty="0" smtClean="0"/>
              <a:t>.22</a:t>
            </a:r>
            <a:endParaRPr kumimoji="1" lang="ja-JP" altLang="en-US" sz="2400" b="1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03" y="1332411"/>
            <a:ext cx="11051177" cy="5525589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8482149" y="1506022"/>
            <a:ext cx="3709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Using logger and pi data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1088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43841"/>
            <a:ext cx="10515600" cy="1446848"/>
          </a:xfrm>
        </p:spPr>
        <p:txBody>
          <a:bodyPr>
            <a:normAutofit/>
          </a:bodyPr>
          <a:lstStyle/>
          <a:p>
            <a:r>
              <a:rPr lang="ja-JP" altLang="en-US" b="1" dirty="0" smtClean="0"/>
              <a:t>地上観測機器の精度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 </a:t>
            </a:r>
            <a:r>
              <a:rPr lang="ja-JP" altLang="en-US" sz="2400" b="1" dirty="0" smtClean="0">
                <a:solidFill>
                  <a:prstClr val="black"/>
                </a:solidFill>
              </a:rPr>
              <a:t>（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CMP#2</a:t>
            </a:r>
            <a:r>
              <a:rPr lang="ja-JP" altLang="en-US" sz="2400" b="1" dirty="0" smtClean="0">
                <a:solidFill>
                  <a:prstClr val="black"/>
                </a:solidFill>
              </a:rPr>
              <a:t>＝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raspberry Pi</a:t>
            </a:r>
            <a:r>
              <a:rPr lang="ja-JP" altLang="en-US" b="1" dirty="0"/>
              <a:t>　</a:t>
            </a:r>
            <a:r>
              <a:rPr lang="en-US" altLang="ja-JP" b="1" dirty="0" smtClean="0"/>
              <a:t>Nov.22</a:t>
            </a:r>
            <a:r>
              <a:rPr lang="ja-JP" altLang="en-US" sz="2400" b="1" dirty="0" smtClean="0"/>
              <a:t>　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　　　　　　　　　　　　　　　　　</a:t>
            </a:r>
            <a:r>
              <a:rPr lang="en-US" altLang="ja-JP" sz="2400" b="1" dirty="0" smtClean="0"/>
              <a:t>every</a:t>
            </a:r>
            <a:r>
              <a:rPr lang="ja-JP" altLang="en-US" sz="2400" b="1" dirty="0"/>
              <a:t> </a:t>
            </a:r>
            <a:r>
              <a:rPr lang="en-US" altLang="ja-JP" sz="2400" b="1" dirty="0" smtClean="0"/>
              <a:t>1seconds</a:t>
            </a:r>
            <a:r>
              <a:rPr lang="ja-JP" altLang="en-US" sz="2400" b="1" dirty="0" smtClean="0"/>
              <a:t>）　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27" y="1506889"/>
            <a:ext cx="10702221" cy="5351111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8621485" y="1690689"/>
            <a:ext cx="3709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Using atomos2 and pi data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3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4316</TotalTime>
  <Words>27</Words>
  <Application>Microsoft Office PowerPoint</Application>
  <PresentationFormat>ワイド画面</PresentationFormat>
  <Paragraphs>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Chiba　Campaign　2017 全天日射量</vt:lpstr>
      <vt:lpstr>全天日射量（CMP21#2=raspberry Pi）　Nov.22</vt:lpstr>
      <vt:lpstr>地上観測機器の精度 （CMP#2＝raspberry Pi　Nov.22　 　　　　　　　　　　　　　　　　　　　　　every 1seconds）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Irielab</dc:creator>
  <cp:lastModifiedBy>Irielab</cp:lastModifiedBy>
  <cp:revision>27</cp:revision>
  <dcterms:created xsi:type="dcterms:W3CDTF">2017-06-22T03:23:51Z</dcterms:created>
  <dcterms:modified xsi:type="dcterms:W3CDTF">2017-11-22T12:10:10Z</dcterms:modified>
</cp:coreProperties>
</file>