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75" d="100"/>
          <a:sy n="75" d="100"/>
        </p:scale>
        <p:origin x="18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74488" y="324433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fmt</a:t>
            </a:r>
            <a:r>
              <a:rPr lang="en-US" altLang="ja-JP" i="1" dirty="0"/>
              <a:t>='%.18e'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</a:rPr>
              <a:t>Nov</a:t>
            </a:r>
            <a:r>
              <a:rPr lang="en-US" altLang="ja-JP" b="1" dirty="0" smtClean="0">
                <a:solidFill>
                  <a:prstClr val="black"/>
                </a:solidFill>
              </a:rPr>
              <a:t>.22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6508" t="21323" r="23842" b="8554"/>
          <a:stretch/>
        </p:blipFill>
        <p:spPr>
          <a:xfrm>
            <a:off x="2510048" y="1472975"/>
            <a:ext cx="6430752" cy="51089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6389" t="21435" r="22975" b="8076"/>
          <a:stretch/>
        </p:blipFill>
        <p:spPr>
          <a:xfrm>
            <a:off x="2510048" y="1472975"/>
            <a:ext cx="6524436" cy="51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339" t="21198" r="22582" b="8174"/>
          <a:stretch/>
        </p:blipFill>
        <p:spPr>
          <a:xfrm>
            <a:off x="2506981" y="1690688"/>
            <a:ext cx="6477361" cy="5037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Nov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.22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6508" t="21323" r="23022" b="8836"/>
          <a:stretch/>
        </p:blipFill>
        <p:spPr>
          <a:xfrm>
            <a:off x="2506981" y="1697945"/>
            <a:ext cx="6462848" cy="50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Nov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.22 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508" t="21305" r="24018" b="8307"/>
          <a:stretch/>
        </p:blipFill>
        <p:spPr>
          <a:xfrm>
            <a:off x="2495534" y="1690688"/>
            <a:ext cx="6383921" cy="51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10</Words>
  <Application>Microsoft Office PowerPoint</Application>
  <PresentationFormat>ワイド画面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Nov.22  at 12:00</vt:lpstr>
      <vt:lpstr>全天日射量　Nov.22 at 12:00</vt:lpstr>
      <vt:lpstr>AOD　Nov.22 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23</cp:revision>
  <dcterms:created xsi:type="dcterms:W3CDTF">2017-07-11T06:09:43Z</dcterms:created>
  <dcterms:modified xsi:type="dcterms:W3CDTF">2017-11-22T12:10:27Z</dcterms:modified>
</cp:coreProperties>
</file>