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7E8-85EF-4266-BF0A-2B065716C7E4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1418" y="2062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7200" b="1" dirty="0" smtClean="0"/>
              <a:t>Chiba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Campaign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2017</a:t>
            </a:r>
            <a:br>
              <a:rPr kumimoji="1" lang="en-US" altLang="ja-JP" sz="7200" b="1" dirty="0" smtClean="0"/>
            </a:br>
            <a:r>
              <a:rPr lang="ja-JP" altLang="en-US" sz="7200" b="1" dirty="0" smtClean="0"/>
              <a:t>全天日射量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1418" y="4995410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92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 smtClean="0"/>
              <a:t>CMP21#2=raspberry Pi</a:t>
            </a:r>
            <a:r>
              <a:rPr lang="ja-JP" altLang="en-US" sz="2400" b="1" dirty="0" smtClean="0"/>
              <a:t>）　</a:t>
            </a:r>
            <a:r>
              <a:rPr lang="en-US" altLang="ja-JP" b="1" dirty="0" smtClean="0"/>
              <a:t>Nov</a:t>
            </a:r>
            <a:r>
              <a:rPr lang="en-US" altLang="ja-JP" b="1" dirty="0" smtClean="0"/>
              <a:t>.21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1453"/>
            <a:ext cx="10058400" cy="5029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1453"/>
            <a:ext cx="10058400" cy="50292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6" y="1651453"/>
            <a:ext cx="10058400" cy="50292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200000">
            <a:off x="379409" y="3573278"/>
            <a:ext cx="117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F(W/m²)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10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>
            <a:normAutofit/>
          </a:bodyPr>
          <a:lstStyle/>
          <a:p>
            <a:r>
              <a:rPr lang="ja-JP" altLang="en-US" b="1" dirty="0" smtClean="0"/>
              <a:t>地上観測機器の精度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CMP#2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＝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 smtClean="0"/>
              <a:t>Nov.21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　　　　　　　　　　　　</a:t>
            </a:r>
            <a:r>
              <a:rPr lang="en-US" altLang="ja-JP" sz="2400" b="1" dirty="0" smtClean="0"/>
              <a:t>every</a:t>
            </a:r>
            <a:r>
              <a:rPr lang="ja-JP" altLang="en-US" sz="2400" b="1" dirty="0"/>
              <a:t> </a:t>
            </a:r>
            <a:r>
              <a:rPr lang="en-US" altLang="ja-JP" sz="2400" b="1" dirty="0" smtClean="0"/>
              <a:t>1seconds</a:t>
            </a:r>
            <a:r>
              <a:rPr lang="ja-JP" altLang="en-US" sz="2400" b="1" dirty="0" smtClean="0"/>
              <a:t>）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1690687"/>
            <a:ext cx="9921240" cy="49606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16200000">
            <a:off x="669863" y="3554577"/>
            <a:ext cx="115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F(W/m²)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3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21</Words>
  <Application>Microsoft Office PowerPoint</Application>
  <PresentationFormat>ワイド画面</PresentationFormat>
  <Paragraphs>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Chiba　Campaign　2017 全天日射量</vt:lpstr>
      <vt:lpstr>全天日射量（CMP21#2=raspberry Pi）　Nov.21</vt:lpstr>
      <vt:lpstr>地上観測機器の精度 （CMP#2＝raspberry Pi　Nov.21　 　　　　　　　　　　　　　　　　　　　　　every 1seconds）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26</cp:revision>
  <dcterms:created xsi:type="dcterms:W3CDTF">2017-06-22T03:23:51Z</dcterms:created>
  <dcterms:modified xsi:type="dcterms:W3CDTF">2017-11-21T11:27:07Z</dcterms:modified>
</cp:coreProperties>
</file>