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6600" b="1" dirty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>
                <a:solidFill>
                  <a:prstClr val="black"/>
                </a:solidFill>
              </a:rPr>
              <a:t>type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dirty="0">
                <a:solidFill>
                  <a:prstClr val="black"/>
                </a:solidFill>
              </a:rPr>
              <a:t>Nov.21 </a:t>
            </a:r>
            <a:r>
              <a:rPr lang="ja-JP" altLang="en-US" b="1" dirty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6508" t="21323" r="23842" b="8554"/>
          <a:stretch/>
        </p:blipFill>
        <p:spPr>
          <a:xfrm>
            <a:off x="2510048" y="1472975"/>
            <a:ext cx="6430752" cy="510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339" t="21198" r="22582" b="8174"/>
          <a:stretch/>
        </p:blipFill>
        <p:spPr>
          <a:xfrm>
            <a:off x="2506981" y="1690688"/>
            <a:ext cx="6477361" cy="503795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>
                <a:solidFill>
                  <a:prstClr val="black"/>
                </a:solidFill>
              </a:rPr>
              <a:t>全天日射量　</a:t>
            </a:r>
            <a:r>
              <a:rPr lang="en-US" altLang="ja-JP" sz="4000" b="1" dirty="0">
                <a:solidFill>
                  <a:prstClr val="black"/>
                </a:solidFill>
              </a:rPr>
              <a:t>Nov.21</a:t>
            </a:r>
            <a:r>
              <a:rPr lang="ja-JP" altLang="en-US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26270" t="21041" r="23668" b="8413"/>
          <a:stretch/>
        </p:blipFill>
        <p:spPr>
          <a:xfrm>
            <a:off x="2495534" y="1690688"/>
            <a:ext cx="6445265" cy="51089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>
                <a:solidFill>
                  <a:prstClr val="black"/>
                </a:solidFill>
              </a:rPr>
              <a:t>Nov.21 </a:t>
            </a:r>
            <a:r>
              <a:rPr lang="ja-JP" altLang="en-US" sz="4000" b="1" dirty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6</Words>
  <Application>Microsoft Office PowerPoint</Application>
  <PresentationFormat>ワイド画面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Nov.21  at 12:00</vt:lpstr>
      <vt:lpstr>全天日射量　Nov.21 at 12:00</vt:lpstr>
      <vt:lpstr>AOD　Nov.21 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入江仁士</cp:lastModifiedBy>
  <cp:revision>22</cp:revision>
  <dcterms:created xsi:type="dcterms:W3CDTF">2017-07-11T06:09:43Z</dcterms:created>
  <dcterms:modified xsi:type="dcterms:W3CDTF">2017-11-21T12:54:17Z</dcterms:modified>
</cp:coreProperties>
</file>