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36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194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34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19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520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916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76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445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40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161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09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10C9B-E9EB-48EA-978F-19694749D685}" type="datetimeFigureOut">
              <a:rPr kumimoji="1" lang="ja-JP" altLang="en-US" smtClean="0"/>
              <a:t>2017/7/25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060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2207680"/>
            <a:ext cx="9144000" cy="2387600"/>
          </a:xfrm>
        </p:spPr>
        <p:txBody>
          <a:bodyPr/>
          <a:lstStyle/>
          <a:p>
            <a:r>
              <a:rPr lang="en-US" altLang="ja-JP" sz="6500" b="1" dirty="0">
                <a:solidFill>
                  <a:prstClr val="black"/>
                </a:solidFill>
              </a:rPr>
              <a:t>Chiba</a:t>
            </a:r>
            <a:r>
              <a:rPr lang="ja-JP" altLang="en-US" sz="6500" b="1" dirty="0">
                <a:solidFill>
                  <a:prstClr val="black"/>
                </a:solidFill>
              </a:rPr>
              <a:t>　</a:t>
            </a:r>
            <a:r>
              <a:rPr lang="en-US" altLang="ja-JP" sz="6500" b="1" dirty="0">
                <a:solidFill>
                  <a:prstClr val="black"/>
                </a:solidFill>
              </a:rPr>
              <a:t>Campaign</a:t>
            </a:r>
            <a:r>
              <a:rPr lang="ja-JP" altLang="en-US" sz="6500" b="1" dirty="0">
                <a:solidFill>
                  <a:prstClr val="black"/>
                </a:solidFill>
              </a:rPr>
              <a:t>　</a:t>
            </a:r>
            <a:r>
              <a:rPr lang="en-US" altLang="ja-JP" sz="6500" b="1" dirty="0">
                <a:solidFill>
                  <a:prstClr val="black"/>
                </a:solidFill>
              </a:rPr>
              <a:t>2017</a:t>
            </a:r>
            <a:br>
              <a:rPr lang="en-US" altLang="ja-JP" sz="6500" b="1" dirty="0">
                <a:solidFill>
                  <a:prstClr val="black"/>
                </a:solidFill>
              </a:rPr>
            </a:br>
            <a:r>
              <a:rPr lang="ja-JP" altLang="en-US" sz="6500" b="1" dirty="0">
                <a:solidFill>
                  <a:prstClr val="black"/>
                </a:solidFill>
              </a:rPr>
              <a:t>ひまわりモニタ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122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57581" t="20903" r="16723" b="8163"/>
          <a:stretch/>
        </p:blipFill>
        <p:spPr>
          <a:xfrm>
            <a:off x="2504839" y="1690687"/>
            <a:ext cx="6482407" cy="503290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6600" b="1" dirty="0" smtClean="0">
                <a:solidFill>
                  <a:prstClr val="black"/>
                </a:solidFill>
              </a:rPr>
              <a:t>Cloud</a:t>
            </a:r>
            <a:r>
              <a:rPr lang="ja-JP" altLang="en-US" sz="6600" b="1" dirty="0">
                <a:solidFill>
                  <a:prstClr val="black"/>
                </a:solidFill>
              </a:rPr>
              <a:t> </a:t>
            </a:r>
            <a:r>
              <a:rPr lang="en-US" altLang="ja-JP" sz="6600" b="1" dirty="0" smtClean="0">
                <a:solidFill>
                  <a:prstClr val="black"/>
                </a:solidFill>
              </a:rPr>
              <a:t>typ</a:t>
            </a:r>
            <a:r>
              <a:rPr lang="en-US" altLang="ja-JP" sz="6600" b="1" dirty="0">
                <a:solidFill>
                  <a:prstClr val="black"/>
                </a:solidFill>
              </a:rPr>
              <a:t>e</a:t>
            </a:r>
            <a:r>
              <a:rPr lang="ja-JP" altLang="en-US" sz="6600" b="1" dirty="0">
                <a:solidFill>
                  <a:prstClr val="black"/>
                </a:solidFill>
              </a:rPr>
              <a:t>　</a:t>
            </a:r>
            <a:r>
              <a:rPr lang="en-US" altLang="ja-JP" b="1" dirty="0" smtClean="0">
                <a:solidFill>
                  <a:prstClr val="black"/>
                </a:solidFill>
              </a:rPr>
              <a:t>Jul.24 </a:t>
            </a:r>
            <a:r>
              <a:rPr lang="ja-JP" altLang="en-US" b="1" dirty="0" smtClean="0">
                <a:solidFill>
                  <a:prstClr val="black"/>
                </a:solidFill>
              </a:rPr>
              <a:t> </a:t>
            </a:r>
            <a:r>
              <a:rPr lang="en-US" altLang="ja-JP" b="1" dirty="0">
                <a:solidFill>
                  <a:prstClr val="black"/>
                </a:solidFill>
              </a:rPr>
              <a:t>at </a:t>
            </a:r>
            <a:r>
              <a:rPr lang="en-US" altLang="ja-JP" b="1" dirty="0" smtClean="0">
                <a:solidFill>
                  <a:prstClr val="black"/>
                </a:solidFill>
              </a:rPr>
              <a:t>12:00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370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57453" t="21373" r="17257" b="8390"/>
          <a:stretch/>
        </p:blipFill>
        <p:spPr>
          <a:xfrm>
            <a:off x="2506981" y="1690688"/>
            <a:ext cx="6485591" cy="506585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 b="1" dirty="0" smtClean="0">
                <a:solidFill>
                  <a:prstClr val="black"/>
                </a:solidFill>
              </a:rPr>
              <a:t>全天日射量</a:t>
            </a:r>
            <a:r>
              <a:rPr lang="ja-JP" altLang="en-US" sz="6000" b="1" dirty="0">
                <a:solidFill>
                  <a:prstClr val="black"/>
                </a:solidFill>
              </a:rPr>
              <a:t>　</a:t>
            </a:r>
            <a:r>
              <a:rPr lang="en-US" altLang="ja-JP" sz="4000" b="1" dirty="0" smtClean="0">
                <a:solidFill>
                  <a:prstClr val="black"/>
                </a:solidFill>
              </a:rPr>
              <a:t>Jul.24</a:t>
            </a:r>
            <a:r>
              <a:rPr lang="ja-JP" altLang="en-US" sz="4000" b="1" dirty="0" smtClean="0">
                <a:solidFill>
                  <a:prstClr val="black"/>
                </a:solidFill>
              </a:rPr>
              <a:t> </a:t>
            </a:r>
            <a:r>
              <a:rPr lang="en-US" altLang="ja-JP" sz="4000" b="1" dirty="0">
                <a:solidFill>
                  <a:prstClr val="black"/>
                </a:solidFill>
              </a:rPr>
              <a:t>at 12:00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6110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57609" t="21496" r="17329" b="8383"/>
          <a:stretch/>
        </p:blipFill>
        <p:spPr>
          <a:xfrm>
            <a:off x="2495534" y="1690688"/>
            <a:ext cx="6491711" cy="510817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6000" b="1" dirty="0">
                <a:solidFill>
                  <a:prstClr val="black"/>
                </a:solidFill>
              </a:rPr>
              <a:t>AOD</a:t>
            </a:r>
            <a:r>
              <a:rPr lang="ja-JP" altLang="en-US" sz="6000" b="1" dirty="0">
                <a:solidFill>
                  <a:prstClr val="black"/>
                </a:solidFill>
              </a:rPr>
              <a:t>　</a:t>
            </a:r>
            <a:r>
              <a:rPr lang="en-US" altLang="ja-JP" sz="4000" b="1" dirty="0" smtClean="0">
                <a:solidFill>
                  <a:prstClr val="black"/>
                </a:solidFill>
              </a:rPr>
              <a:t>Jul.24 </a:t>
            </a:r>
            <a:r>
              <a:rPr lang="ja-JP" altLang="en-US" sz="4000" b="1" dirty="0" smtClean="0">
                <a:solidFill>
                  <a:prstClr val="black"/>
                </a:solidFill>
              </a:rPr>
              <a:t> </a:t>
            </a:r>
            <a:r>
              <a:rPr lang="en-US" altLang="ja-JP" sz="4000" b="1" dirty="0" smtClean="0">
                <a:solidFill>
                  <a:prstClr val="black"/>
                </a:solidFill>
              </a:rPr>
              <a:t>at </a:t>
            </a:r>
            <a:r>
              <a:rPr lang="en-US" altLang="ja-JP" sz="4000" b="1" dirty="0">
                <a:solidFill>
                  <a:prstClr val="black"/>
                </a:solidFill>
              </a:rPr>
              <a:t>12:00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70934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</TotalTime>
  <Words>6</Words>
  <Application>Microsoft Office PowerPoint</Application>
  <PresentationFormat>ワイド画面</PresentationFormat>
  <Paragraphs>4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游ゴシック</vt:lpstr>
      <vt:lpstr>游ゴシック Light</vt:lpstr>
      <vt:lpstr>Arial</vt:lpstr>
      <vt:lpstr>Office テーマ</vt:lpstr>
      <vt:lpstr>Chiba　Campaign　2017 ひまわりモニタ</vt:lpstr>
      <vt:lpstr>Cloud type　Jul.24  at 12:00</vt:lpstr>
      <vt:lpstr>全天日射量　Jul.24 at 12:00</vt:lpstr>
      <vt:lpstr>AOD　Jul.24  at 12:00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Irielab</dc:creator>
  <cp:lastModifiedBy>Irielab</cp:lastModifiedBy>
  <cp:revision>19</cp:revision>
  <dcterms:created xsi:type="dcterms:W3CDTF">2017-07-11T06:09:43Z</dcterms:created>
  <dcterms:modified xsi:type="dcterms:W3CDTF">2017-07-25T02:20:02Z</dcterms:modified>
</cp:coreProperties>
</file>