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1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9560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6263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33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433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265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742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5026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0296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659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6191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C7E8-85EF-4266-BF0A-2B065716C7E4}" type="datetimeFigureOut">
              <a:rPr kumimoji="1" lang="ja-JP" altLang="en-US" smtClean="0"/>
              <a:t>2017/7/24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778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4C7E8-85EF-4266-BF0A-2B065716C7E4}" type="datetimeFigureOut">
              <a:rPr kumimoji="1" lang="ja-JP" altLang="en-US" smtClean="0"/>
              <a:t>2017/7/24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3316D-06EA-48F1-BC86-9C0C9FECC6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22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41418" y="2062889"/>
            <a:ext cx="9144000" cy="2387600"/>
          </a:xfrm>
        </p:spPr>
        <p:txBody>
          <a:bodyPr>
            <a:normAutofit fontScale="90000"/>
          </a:bodyPr>
          <a:lstStyle/>
          <a:p>
            <a:r>
              <a:rPr kumimoji="1" lang="en-US" altLang="ja-JP" sz="7200" b="1" dirty="0" smtClean="0"/>
              <a:t>Chiba</a:t>
            </a:r>
            <a:r>
              <a:rPr kumimoji="1" lang="ja-JP" altLang="en-US" sz="7200" b="1" dirty="0" smtClean="0"/>
              <a:t>　</a:t>
            </a:r>
            <a:r>
              <a:rPr kumimoji="1" lang="en-US" altLang="ja-JP" sz="7200" b="1" dirty="0" smtClean="0"/>
              <a:t>Campaign</a:t>
            </a:r>
            <a:r>
              <a:rPr kumimoji="1" lang="ja-JP" altLang="en-US" sz="7200" b="1" dirty="0" smtClean="0"/>
              <a:t>　</a:t>
            </a:r>
            <a:r>
              <a:rPr kumimoji="1" lang="en-US" altLang="ja-JP" sz="7200" b="1" dirty="0" smtClean="0"/>
              <a:t>2017</a:t>
            </a:r>
            <a:br>
              <a:rPr kumimoji="1" lang="en-US" altLang="ja-JP" sz="7200" b="1" dirty="0" smtClean="0"/>
            </a:br>
            <a:r>
              <a:rPr lang="ja-JP" altLang="en-US" sz="7200" b="1" dirty="0" smtClean="0"/>
              <a:t>全天日射量</a:t>
            </a:r>
            <a:endParaRPr kumimoji="1" lang="ja-JP" altLang="en-US" sz="72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41418" y="4995410"/>
            <a:ext cx="9144000" cy="1655762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8923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 smtClean="0"/>
              <a:t>全天日射量</a:t>
            </a:r>
            <a:r>
              <a:rPr lang="ja-JP" altLang="en-US" sz="2400" b="1" dirty="0"/>
              <a:t>（</a:t>
            </a:r>
            <a:r>
              <a:rPr lang="en-US" altLang="ja-JP" sz="2400" b="1" dirty="0" smtClean="0"/>
              <a:t>CMP21#2=raspberry Pi</a:t>
            </a:r>
            <a:r>
              <a:rPr lang="ja-JP" altLang="en-US" sz="2400" b="1" dirty="0" smtClean="0"/>
              <a:t>）　</a:t>
            </a:r>
            <a:r>
              <a:rPr lang="en-US" altLang="ja-JP" b="1" smtClean="0"/>
              <a:t>Jul.23</a:t>
            </a:r>
            <a:endParaRPr kumimoji="1" lang="ja-JP" altLang="en-US" sz="2400" b="1" dirty="0"/>
          </a:p>
        </p:txBody>
      </p:sp>
      <p:sp>
        <p:nvSpPr>
          <p:cNvPr id="5" name="楕円 4"/>
          <p:cNvSpPr/>
          <p:nvPr/>
        </p:nvSpPr>
        <p:spPr>
          <a:xfrm>
            <a:off x="7898674" y="2290354"/>
            <a:ext cx="121920" cy="12192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/>
          <p:cNvSpPr/>
          <p:nvPr/>
        </p:nvSpPr>
        <p:spPr>
          <a:xfrm>
            <a:off x="7898674" y="2547211"/>
            <a:ext cx="121920" cy="1219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28800"/>
            <a:ext cx="10058400" cy="50292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31" y="1828800"/>
            <a:ext cx="10058400" cy="50292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31" y="1651453"/>
            <a:ext cx="10058400" cy="50292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51453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088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43841"/>
            <a:ext cx="10515600" cy="1446848"/>
          </a:xfrm>
        </p:spPr>
        <p:txBody>
          <a:bodyPr>
            <a:normAutofit/>
          </a:bodyPr>
          <a:lstStyle/>
          <a:p>
            <a:r>
              <a:rPr lang="ja-JP" altLang="en-US" b="1" dirty="0" smtClean="0"/>
              <a:t>地上観測機器の精度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 </a:t>
            </a:r>
            <a:r>
              <a:rPr lang="ja-JP" altLang="en-US" sz="2400" b="1" dirty="0" smtClean="0">
                <a:solidFill>
                  <a:prstClr val="black"/>
                </a:solidFill>
              </a:rPr>
              <a:t>（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CMP#2</a:t>
            </a:r>
            <a:r>
              <a:rPr lang="ja-JP" altLang="en-US" sz="2400" b="1" dirty="0" smtClean="0">
                <a:solidFill>
                  <a:prstClr val="black"/>
                </a:solidFill>
              </a:rPr>
              <a:t>＝</a:t>
            </a:r>
            <a:r>
              <a:rPr lang="en-US" altLang="ja-JP" sz="2400" b="1" dirty="0" smtClean="0">
                <a:solidFill>
                  <a:prstClr val="black"/>
                </a:solidFill>
              </a:rPr>
              <a:t>raspberry Pi</a:t>
            </a:r>
            <a:r>
              <a:rPr lang="ja-JP" altLang="en-US" b="1" dirty="0"/>
              <a:t>　</a:t>
            </a:r>
            <a:r>
              <a:rPr lang="en-US" altLang="ja-JP" b="1" dirty="0" smtClean="0"/>
              <a:t>Jul.23</a:t>
            </a:r>
            <a:r>
              <a:rPr lang="ja-JP" altLang="en-US" sz="2400" b="1" dirty="0" smtClean="0"/>
              <a:t>　</a:t>
            </a:r>
            <a:r>
              <a:rPr lang="en-US" altLang="ja-JP" sz="2400" b="1" dirty="0" smtClean="0"/>
              <a:t/>
            </a:r>
            <a:br>
              <a:rPr lang="en-US" altLang="ja-JP" sz="2400" b="1" dirty="0" smtClean="0"/>
            </a:br>
            <a:r>
              <a:rPr lang="ja-JP" altLang="en-US" sz="2400" b="1" dirty="0"/>
              <a:t>　</a:t>
            </a:r>
            <a:r>
              <a:rPr lang="ja-JP" altLang="en-US" sz="2400" b="1" dirty="0" smtClean="0"/>
              <a:t>　　　　　　　　　　　　　　　　　　　　</a:t>
            </a:r>
            <a:r>
              <a:rPr lang="en-US" altLang="ja-JP" sz="2400" b="1" dirty="0" smtClean="0"/>
              <a:t>every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60</a:t>
            </a:r>
            <a:r>
              <a:rPr lang="en-US" altLang="ja-JP" sz="2400" b="1" dirty="0" smtClean="0"/>
              <a:t>seconds</a:t>
            </a:r>
            <a:r>
              <a:rPr lang="ja-JP" altLang="en-US" sz="2400" b="1" dirty="0" smtClean="0"/>
              <a:t>）　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90688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2827</TotalTime>
  <Words>17</Words>
  <Application>Microsoft Office PowerPoint</Application>
  <PresentationFormat>ワイド画面</PresentationFormat>
  <Paragraphs>3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游ゴシック</vt:lpstr>
      <vt:lpstr>游ゴシック Light</vt:lpstr>
      <vt:lpstr>Arial</vt:lpstr>
      <vt:lpstr>Office テーマ</vt:lpstr>
      <vt:lpstr>Chiba　Campaign　2017 全天日射量</vt:lpstr>
      <vt:lpstr>全天日射量（CMP21#2=raspberry Pi）　Jul.23</vt:lpstr>
      <vt:lpstr>地上観測機器の精度 （CMP#2＝raspberry Pi　Jul.23　 　　　　　　　　　　　　　　　　　　　　　every 60seconds）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Irielab</dc:creator>
  <cp:lastModifiedBy>Irielab</cp:lastModifiedBy>
  <cp:revision>26</cp:revision>
  <dcterms:created xsi:type="dcterms:W3CDTF">2017-06-22T03:23:51Z</dcterms:created>
  <dcterms:modified xsi:type="dcterms:W3CDTF">2017-07-24T02:02:27Z</dcterms:modified>
</cp:coreProperties>
</file>