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7E8-85EF-4266-BF0A-2B065716C7E4}" type="datetimeFigureOut">
              <a:rPr kumimoji="1" lang="ja-JP" altLang="en-US" smtClean="0"/>
              <a:t>2017/7/20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1418" y="2062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7200" b="1" dirty="0" smtClean="0"/>
              <a:t>Chiba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Campaign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2017</a:t>
            </a:r>
            <a:br>
              <a:rPr kumimoji="1" lang="en-US" altLang="ja-JP" sz="7200" b="1" dirty="0" smtClean="0"/>
            </a:br>
            <a:r>
              <a:rPr lang="ja-JP" altLang="en-US" sz="7200" b="1" dirty="0" smtClean="0"/>
              <a:t>全天日射量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1418" y="4995410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92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 smtClean="0"/>
              <a:t>CMP21#2=raspberry Pi</a:t>
            </a:r>
            <a:r>
              <a:rPr lang="ja-JP" altLang="en-US" sz="2400" b="1" dirty="0" smtClean="0"/>
              <a:t>）　</a:t>
            </a:r>
            <a:r>
              <a:rPr lang="en-US" altLang="ja-JP" b="1" dirty="0" smtClean="0"/>
              <a:t>Jul.20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1453"/>
            <a:ext cx="10058400" cy="5029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1453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>
            <a:normAutofit/>
          </a:bodyPr>
          <a:lstStyle/>
          <a:p>
            <a:r>
              <a:rPr lang="ja-JP" altLang="en-US" b="1" dirty="0" smtClean="0"/>
              <a:t>地上観測機器の精度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CMP#2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＝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 smtClean="0"/>
              <a:t>Jul.20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　　　　　　　　　　　　</a:t>
            </a:r>
            <a:r>
              <a:rPr lang="en-US" altLang="ja-JP" sz="2400" b="1" dirty="0" smtClean="0"/>
              <a:t>every</a:t>
            </a:r>
            <a:r>
              <a:rPr lang="ja-JP" altLang="en-US" sz="2400" b="1" dirty="0"/>
              <a:t> </a:t>
            </a:r>
            <a:r>
              <a:rPr lang="en-US" altLang="ja-JP" sz="2400" b="1" dirty="0" smtClean="0"/>
              <a:t>1</a:t>
            </a:r>
            <a:r>
              <a:rPr lang="en-US" altLang="ja-JP" sz="2400" b="1" dirty="0" smtClean="0"/>
              <a:t>seconds</a:t>
            </a:r>
            <a:r>
              <a:rPr lang="ja-JP" altLang="en-US" sz="2400" b="1" dirty="0" smtClean="0"/>
              <a:t>）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17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Chiba　Campaign　2017 全天日射量</vt:lpstr>
      <vt:lpstr>全天日射量（CMP21#2=raspberry Pi）　Jul.20</vt:lpstr>
      <vt:lpstr>地上観測機器の精度 （CMP#2＝raspberry Pi　Jul.20　 　　　　　　　　　　　　　　　　　　　　　every 1seconds）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25</cp:revision>
  <dcterms:created xsi:type="dcterms:W3CDTF">2017-06-22T03:23:51Z</dcterms:created>
  <dcterms:modified xsi:type="dcterms:W3CDTF">2017-07-21T04:23:09Z</dcterms:modified>
</cp:coreProperties>
</file>