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3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3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2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6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76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4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4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1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0C9B-E9EB-48EA-978F-19694749D68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CE23E-C7F6-4956-A828-D3C33D47B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6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207680"/>
            <a:ext cx="9144000" cy="2387600"/>
          </a:xfrm>
        </p:spPr>
        <p:txBody>
          <a:bodyPr/>
          <a:lstStyle/>
          <a:p>
            <a:r>
              <a:rPr lang="en-US" altLang="ja-JP" sz="6500" b="1" dirty="0">
                <a:solidFill>
                  <a:prstClr val="black"/>
                </a:solidFill>
              </a:rPr>
              <a:t>Chiba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Campaign</a:t>
            </a:r>
            <a:r>
              <a:rPr lang="ja-JP" altLang="en-US" sz="6500" b="1" dirty="0">
                <a:solidFill>
                  <a:prstClr val="black"/>
                </a:solidFill>
              </a:rPr>
              <a:t>　</a:t>
            </a:r>
            <a:r>
              <a:rPr lang="en-US" altLang="ja-JP" sz="6500" b="1" dirty="0">
                <a:solidFill>
                  <a:prstClr val="black"/>
                </a:solidFill>
              </a:rPr>
              <a:t>2017</a:t>
            </a:r>
            <a:br>
              <a:rPr lang="en-US" altLang="ja-JP" sz="6500" b="1" dirty="0">
                <a:solidFill>
                  <a:prstClr val="black"/>
                </a:solidFill>
              </a:rPr>
            </a:br>
            <a:r>
              <a:rPr lang="ja-JP" altLang="en-US" sz="6500" b="1" dirty="0">
                <a:solidFill>
                  <a:prstClr val="black"/>
                </a:solidFill>
              </a:rPr>
              <a:t>ひまわりモニタ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12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629" t="20930" r="16918" b="8692"/>
          <a:stretch/>
        </p:blipFill>
        <p:spPr>
          <a:xfrm>
            <a:off x="2504839" y="1690688"/>
            <a:ext cx="6461608" cy="50251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6600" b="1" dirty="0" smtClean="0">
                <a:solidFill>
                  <a:prstClr val="black"/>
                </a:solidFill>
              </a:rPr>
              <a:t>Cloud</a:t>
            </a:r>
            <a:r>
              <a:rPr lang="ja-JP" altLang="en-US" sz="6600" b="1" dirty="0">
                <a:solidFill>
                  <a:prstClr val="black"/>
                </a:solidFill>
              </a:rPr>
              <a:t> </a:t>
            </a:r>
            <a:r>
              <a:rPr lang="en-US" altLang="ja-JP" sz="6600" b="1" dirty="0" smtClean="0">
                <a:solidFill>
                  <a:prstClr val="black"/>
                </a:solidFill>
              </a:rPr>
              <a:t>typ</a:t>
            </a:r>
            <a:r>
              <a:rPr lang="en-US" altLang="ja-JP" sz="6600" b="1" dirty="0">
                <a:solidFill>
                  <a:prstClr val="black"/>
                </a:solidFill>
              </a:rPr>
              <a:t>e</a:t>
            </a:r>
            <a:r>
              <a:rPr lang="ja-JP" altLang="en-US" sz="6600" b="1" dirty="0">
                <a:solidFill>
                  <a:prstClr val="black"/>
                </a:solidFill>
              </a:rPr>
              <a:t>　</a:t>
            </a:r>
            <a:r>
              <a:rPr lang="en-US" altLang="ja-JP" b="1" dirty="0" smtClean="0">
                <a:solidFill>
                  <a:prstClr val="black"/>
                </a:solidFill>
              </a:rPr>
              <a:t>Jul.20 </a:t>
            </a:r>
            <a:r>
              <a:rPr lang="ja-JP" altLang="en-US" b="1" dirty="0" smtClean="0">
                <a:solidFill>
                  <a:prstClr val="black"/>
                </a:solidFill>
              </a:rPr>
              <a:t> </a:t>
            </a:r>
            <a:r>
              <a:rPr lang="en-US" altLang="ja-JP" b="1" dirty="0">
                <a:solidFill>
                  <a:prstClr val="black"/>
                </a:solidFill>
              </a:rPr>
              <a:t>at </a:t>
            </a:r>
            <a:r>
              <a:rPr lang="en-US" altLang="ja-JP" b="1" dirty="0" smtClean="0">
                <a:solidFill>
                  <a:prstClr val="black"/>
                </a:solidFill>
              </a:rPr>
              <a:t>12:00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37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b="1" dirty="0" smtClean="0">
                <a:solidFill>
                  <a:prstClr val="black"/>
                </a:solidFill>
              </a:rPr>
              <a:t>全天日射量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Jul.20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>
                <a:solidFill>
                  <a:prstClr val="black"/>
                </a:solidFill>
              </a:rPr>
              <a:t>at 12:00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672" t="21039" r="16648" b="7859"/>
          <a:stretch/>
        </p:blipFill>
        <p:spPr>
          <a:xfrm>
            <a:off x="2498104" y="1587747"/>
            <a:ext cx="6485591" cy="505039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57804" t="20788" r="17267" b="8008"/>
          <a:stretch/>
        </p:blipFill>
        <p:spPr>
          <a:xfrm>
            <a:off x="2498104" y="1587747"/>
            <a:ext cx="6468343" cy="519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551" t="21168" r="17260" b="8049"/>
          <a:stretch/>
        </p:blipFill>
        <p:spPr>
          <a:xfrm>
            <a:off x="2495534" y="1690688"/>
            <a:ext cx="6462035" cy="51071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6000" b="1" dirty="0">
                <a:solidFill>
                  <a:prstClr val="black"/>
                </a:solidFill>
              </a:rPr>
              <a:t>AOD</a:t>
            </a:r>
            <a:r>
              <a:rPr lang="ja-JP" altLang="en-US" sz="6000" b="1" dirty="0">
                <a:solidFill>
                  <a:prstClr val="black"/>
                </a:solidFill>
              </a:rPr>
              <a:t>　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Jul.20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at </a:t>
            </a:r>
            <a:r>
              <a:rPr lang="en-US" altLang="ja-JP" sz="4000" b="1" dirty="0">
                <a:solidFill>
                  <a:prstClr val="black"/>
                </a:solidFill>
              </a:rPr>
              <a:t>12:00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70934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6</Words>
  <Application>Microsoft Office PowerPoint</Application>
  <PresentationFormat>ワイド画面</PresentationFormat>
  <Paragraphs>4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Chiba　Campaign　2017 ひまわりモニタ</vt:lpstr>
      <vt:lpstr>Cloud type　Jul.20  at 12:00</vt:lpstr>
      <vt:lpstr>全天日射量　Jul.20 at 12:00</vt:lpstr>
      <vt:lpstr>AOD　Jul.20  at 12:00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Irielab</dc:creator>
  <cp:lastModifiedBy>Irielab</cp:lastModifiedBy>
  <cp:revision>20</cp:revision>
  <dcterms:created xsi:type="dcterms:W3CDTF">2017-07-11T06:09:43Z</dcterms:created>
  <dcterms:modified xsi:type="dcterms:W3CDTF">2017-07-21T04:25:00Z</dcterms:modified>
</cp:coreProperties>
</file>