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　</a:t>
            </a:r>
            <a:r>
              <a:rPr lang="en-US" altLang="ja-JP" b="1" smtClean="0"/>
              <a:t>Jul.19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Jul.19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</a:t>
            </a:r>
            <a:r>
              <a:rPr lang="en-US" altLang="ja-JP" sz="2400" b="1" dirty="0" smtClean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60seconds</a:t>
            </a:r>
            <a:r>
              <a:rPr lang="ja-JP" altLang="en-US" sz="2400" b="1" dirty="0" smtClean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17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Jul.19</vt:lpstr>
      <vt:lpstr>地上観測機器の精度 （CMP#2＝raspberry Pi　Jul.19　 　　　　　　　　　　　　　　　　　　　　　every 60seconds）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24</cp:revision>
  <dcterms:created xsi:type="dcterms:W3CDTF">2017-06-22T03:23:51Z</dcterms:created>
  <dcterms:modified xsi:type="dcterms:W3CDTF">2017-07-20T03:27:29Z</dcterms:modified>
</cp:coreProperties>
</file>