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dirty="0" smtClean="0">
                <a:solidFill>
                  <a:prstClr val="black"/>
                </a:solidFill>
              </a:rPr>
              <a:t>Jul.19 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12:00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57678" t="23825" r="17819" b="8460"/>
          <a:stretch/>
        </p:blipFill>
        <p:spPr>
          <a:xfrm>
            <a:off x="2504839" y="1690688"/>
            <a:ext cx="6464989" cy="50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Jul.19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57672" t="21039" r="16648" b="7859"/>
          <a:stretch/>
        </p:blipFill>
        <p:spPr>
          <a:xfrm>
            <a:off x="2506982" y="1690688"/>
            <a:ext cx="6485591" cy="50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smtClean="0">
                <a:solidFill>
                  <a:prstClr val="black"/>
                </a:solidFill>
              </a:rPr>
              <a:t>Jul.19 </a:t>
            </a:r>
            <a:r>
              <a:rPr lang="ja-JP" altLang="en-US" sz="4000" b="1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at </a:t>
            </a:r>
            <a:r>
              <a:rPr lang="en-US" altLang="ja-JP" sz="4000" b="1" dirty="0">
                <a:solidFill>
                  <a:prstClr val="black"/>
                </a:solidFill>
              </a:rPr>
              <a:t>12:00</a:t>
            </a:r>
            <a:endParaRPr kumimoji="1" lang="ja-JP" altLang="en-US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5706" t="20737" r="33531" b="8192"/>
          <a:stretch/>
        </p:blipFill>
        <p:spPr>
          <a:xfrm>
            <a:off x="2495535" y="1690688"/>
            <a:ext cx="6491711" cy="51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6</Words>
  <Application>Microsoft Office PowerPoint</Application>
  <PresentationFormat>ワイド画面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Jul.19  at 12:00</vt:lpstr>
      <vt:lpstr>全天日射量　Jul.19 at 12:00</vt:lpstr>
      <vt:lpstr>AOD　Jul.19 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18</cp:revision>
  <dcterms:created xsi:type="dcterms:W3CDTF">2017-07-11T06:09:43Z</dcterms:created>
  <dcterms:modified xsi:type="dcterms:W3CDTF">2017-07-19T08:19:47Z</dcterms:modified>
</cp:coreProperties>
</file>