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7E8-85EF-4266-BF0A-2B065716C7E4}" type="datetimeFigureOut">
              <a:rPr kumimoji="1" lang="ja-JP" altLang="en-US" smtClean="0"/>
              <a:t>2017/7/19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1418" y="2062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7200" b="1" dirty="0"/>
              <a:t>Chiba</a:t>
            </a:r>
            <a:r>
              <a:rPr kumimoji="1" lang="ja-JP" altLang="en-US" sz="7200" b="1" dirty="0"/>
              <a:t>　</a:t>
            </a:r>
            <a:r>
              <a:rPr kumimoji="1" lang="en-US" altLang="ja-JP" sz="7200" b="1" dirty="0"/>
              <a:t>Campaign</a:t>
            </a:r>
            <a:r>
              <a:rPr kumimoji="1" lang="ja-JP" altLang="en-US" sz="7200" b="1" dirty="0"/>
              <a:t>　</a:t>
            </a:r>
            <a:r>
              <a:rPr kumimoji="1" lang="en-US" altLang="ja-JP" sz="7200" b="1" dirty="0"/>
              <a:t>2017</a:t>
            </a:r>
            <a:br>
              <a:rPr kumimoji="1" lang="en-US" altLang="ja-JP" sz="7200" b="1" dirty="0"/>
            </a:br>
            <a:r>
              <a:rPr lang="ja-JP" altLang="en-US" sz="7200" b="1" dirty="0"/>
              <a:t>全天日射量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1418" y="4995410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92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/>
              <a:t>CMP21#2=raspberry Pi</a:t>
            </a:r>
            <a:r>
              <a:rPr lang="ja-JP" altLang="en-US" sz="2400" b="1" dirty="0"/>
              <a:t>）　</a:t>
            </a:r>
            <a:r>
              <a:rPr lang="en-US" altLang="ja-JP" b="1" dirty="0"/>
              <a:t>Jul.17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1453"/>
            <a:ext cx="10058400" cy="5029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1453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1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/>
          <a:lstStyle/>
          <a:p>
            <a:r>
              <a:rPr lang="ja-JP" altLang="en-US" b="1" dirty="0"/>
              <a:t>地上観測機器の精度</a:t>
            </a:r>
            <a:r>
              <a:rPr lang="en-US" altLang="ja-JP" sz="2400" b="1" dirty="0">
                <a:solidFill>
                  <a:prstClr val="black"/>
                </a:solidFill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</a:rPr>
              <a:t>（</a:t>
            </a:r>
            <a:r>
              <a:rPr lang="en-US" altLang="ja-JP" sz="2400" b="1" dirty="0">
                <a:solidFill>
                  <a:prstClr val="black"/>
                </a:solidFill>
              </a:rPr>
              <a:t>CMP#2</a:t>
            </a:r>
            <a:r>
              <a:rPr lang="ja-JP" altLang="en-US" sz="2400" b="1" dirty="0">
                <a:solidFill>
                  <a:prstClr val="black"/>
                </a:solidFill>
              </a:rPr>
              <a:t>＝</a:t>
            </a:r>
            <a:r>
              <a:rPr lang="en-US" altLang="ja-JP" sz="2400" b="1" dirty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/>
              <a:t>Jul.17</a:t>
            </a:r>
            <a:r>
              <a:rPr lang="ja-JP" altLang="en-US" sz="2400" b="1" dirty="0"/>
              <a:t>　</a:t>
            </a:r>
            <a:br>
              <a:rPr lang="en-US" altLang="ja-JP" sz="2400" b="1" dirty="0"/>
            </a:br>
            <a:r>
              <a:rPr lang="ja-JP" altLang="en-US" sz="2400" b="1" dirty="0"/>
              <a:t>　　　　　　　　　　　　　　　　　　　　　</a:t>
            </a:r>
            <a:r>
              <a:rPr lang="en-US" altLang="ja-JP" sz="2400" b="1" dirty="0"/>
              <a:t>every</a:t>
            </a:r>
            <a:r>
              <a:rPr lang="ja-JP" altLang="en-US" sz="2400" b="1" dirty="0"/>
              <a:t> </a:t>
            </a:r>
            <a:r>
              <a:rPr lang="en-US" altLang="ja-JP" sz="2400" b="1"/>
              <a:t>60seconds</a:t>
            </a:r>
            <a:r>
              <a:rPr lang="ja-JP" altLang="en-US" sz="2400" b="1" dirty="0"/>
              <a:t>）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6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/>
              <a:t>CMP21#2=raspberry Pi</a:t>
            </a:r>
            <a:r>
              <a:rPr lang="ja-JP" altLang="en-US" sz="2400" b="1" dirty="0"/>
              <a:t>）　</a:t>
            </a:r>
            <a:r>
              <a:rPr lang="en-US" altLang="ja-JP" b="1" dirty="0"/>
              <a:t>Jul.14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/>
          <a:lstStyle/>
          <a:p>
            <a:r>
              <a:rPr lang="ja-JP" altLang="en-US" b="1" dirty="0"/>
              <a:t>地上観測機器の精度</a:t>
            </a:r>
            <a:r>
              <a:rPr lang="en-US" altLang="ja-JP" sz="2400" b="1" dirty="0">
                <a:solidFill>
                  <a:prstClr val="black"/>
                </a:solidFill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</a:rPr>
              <a:t>（</a:t>
            </a:r>
            <a:r>
              <a:rPr lang="en-US" altLang="ja-JP" sz="2400" b="1" dirty="0">
                <a:solidFill>
                  <a:prstClr val="black"/>
                </a:solidFill>
              </a:rPr>
              <a:t>CMP#2</a:t>
            </a:r>
            <a:r>
              <a:rPr lang="ja-JP" altLang="en-US" sz="2400" b="1" dirty="0">
                <a:solidFill>
                  <a:prstClr val="black"/>
                </a:solidFill>
              </a:rPr>
              <a:t>＝</a:t>
            </a:r>
            <a:r>
              <a:rPr lang="en-US" altLang="ja-JP" sz="2400" b="1" dirty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/>
              <a:t>Jul.14</a:t>
            </a:r>
            <a:r>
              <a:rPr lang="ja-JP" altLang="en-US" sz="2400" b="1" dirty="0"/>
              <a:t>　</a:t>
            </a:r>
            <a:br>
              <a:rPr lang="en-US" altLang="ja-JP" sz="2400" b="1" dirty="0"/>
            </a:br>
            <a:r>
              <a:rPr lang="ja-JP" altLang="en-US" sz="2400" b="1" dirty="0"/>
              <a:t>　　　　　　　　　　　　　　　　　　　　　</a:t>
            </a:r>
            <a:r>
              <a:rPr lang="en-US" altLang="ja-JP" sz="2400" b="1" dirty="0"/>
              <a:t>every</a:t>
            </a:r>
            <a:r>
              <a:rPr lang="ja-JP" altLang="en-US" sz="2400" b="1" dirty="0"/>
              <a:t>　</a:t>
            </a:r>
            <a:r>
              <a:rPr lang="en-US" altLang="ja-JP" sz="2400" b="1" dirty="0"/>
              <a:t>2seconds</a:t>
            </a:r>
            <a:r>
              <a:rPr lang="ja-JP" altLang="en-US" sz="2400" b="1" dirty="0"/>
              <a:t>）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/>
              <a:t>CMP21#2=raspberry Pi</a:t>
            </a:r>
            <a:r>
              <a:rPr lang="ja-JP" altLang="en-US" sz="2400" b="1" dirty="0"/>
              <a:t>）　</a:t>
            </a:r>
            <a:r>
              <a:rPr lang="en-US" altLang="ja-JP" b="1" dirty="0"/>
              <a:t>Jul.15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8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/>
          <a:lstStyle/>
          <a:p>
            <a:r>
              <a:rPr lang="ja-JP" altLang="en-US" b="1" dirty="0"/>
              <a:t>地上観測機器の精度</a:t>
            </a:r>
            <a:r>
              <a:rPr lang="en-US" altLang="ja-JP" sz="2400" b="1" dirty="0">
                <a:solidFill>
                  <a:prstClr val="black"/>
                </a:solidFill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</a:rPr>
              <a:t>（</a:t>
            </a:r>
            <a:r>
              <a:rPr lang="en-US" altLang="ja-JP" sz="2400" b="1" dirty="0">
                <a:solidFill>
                  <a:prstClr val="black"/>
                </a:solidFill>
              </a:rPr>
              <a:t>CMP#2</a:t>
            </a:r>
            <a:r>
              <a:rPr lang="ja-JP" altLang="en-US" sz="2400" b="1" dirty="0">
                <a:solidFill>
                  <a:prstClr val="black"/>
                </a:solidFill>
              </a:rPr>
              <a:t>＝</a:t>
            </a:r>
            <a:r>
              <a:rPr lang="en-US" altLang="ja-JP" sz="2400" b="1" dirty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/>
              <a:t>Jul.15</a:t>
            </a:r>
            <a:r>
              <a:rPr lang="ja-JP" altLang="en-US" sz="2400" b="1" dirty="0"/>
              <a:t>　</a:t>
            </a:r>
            <a:br>
              <a:rPr lang="en-US" altLang="ja-JP" sz="2400" b="1" dirty="0"/>
            </a:br>
            <a:r>
              <a:rPr lang="ja-JP" altLang="en-US" sz="2400" b="1" dirty="0"/>
              <a:t>　　　　　　　　　　　　　　　　　　　　　</a:t>
            </a:r>
            <a:r>
              <a:rPr lang="en-US" altLang="ja-JP" sz="2400" b="1" dirty="0"/>
              <a:t>every</a:t>
            </a:r>
            <a:r>
              <a:rPr lang="ja-JP" altLang="en-US" sz="2400" b="1" dirty="0"/>
              <a:t>　</a:t>
            </a:r>
            <a:r>
              <a:rPr lang="en-US" altLang="ja-JP" sz="2400" b="1" dirty="0"/>
              <a:t>10seconds</a:t>
            </a:r>
            <a:r>
              <a:rPr lang="ja-JP" altLang="en-US" sz="2400" b="1" dirty="0"/>
              <a:t>）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/>
              <a:t>CMP21#2=raspberry Pi</a:t>
            </a:r>
            <a:r>
              <a:rPr lang="ja-JP" altLang="en-US" sz="2400" b="1" dirty="0"/>
              <a:t>）　</a:t>
            </a:r>
            <a:r>
              <a:rPr lang="en-US" altLang="ja-JP" b="1" dirty="0"/>
              <a:t>Jul.16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1453"/>
            <a:ext cx="10058400" cy="5029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1453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/>
          <a:lstStyle/>
          <a:p>
            <a:r>
              <a:rPr lang="ja-JP" altLang="en-US" b="1" dirty="0"/>
              <a:t>地上観測機器の精度</a:t>
            </a:r>
            <a:r>
              <a:rPr lang="en-US" altLang="ja-JP" sz="2400" b="1" dirty="0">
                <a:solidFill>
                  <a:prstClr val="black"/>
                </a:solidFill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</a:rPr>
              <a:t>（</a:t>
            </a:r>
            <a:r>
              <a:rPr lang="en-US" altLang="ja-JP" sz="2400" b="1" dirty="0">
                <a:solidFill>
                  <a:prstClr val="black"/>
                </a:solidFill>
              </a:rPr>
              <a:t>CMP#2</a:t>
            </a:r>
            <a:r>
              <a:rPr lang="ja-JP" altLang="en-US" sz="2400" b="1" dirty="0">
                <a:solidFill>
                  <a:prstClr val="black"/>
                </a:solidFill>
              </a:rPr>
              <a:t>＝</a:t>
            </a:r>
            <a:r>
              <a:rPr lang="en-US" altLang="ja-JP" sz="2400" b="1" dirty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/>
              <a:t>Jul.16</a:t>
            </a:r>
            <a:r>
              <a:rPr lang="ja-JP" altLang="en-US" sz="2400" b="1" dirty="0"/>
              <a:t>　</a:t>
            </a:r>
            <a:br>
              <a:rPr lang="en-US" altLang="ja-JP" sz="2400" b="1" dirty="0"/>
            </a:br>
            <a:r>
              <a:rPr lang="ja-JP" altLang="en-US" sz="2400" b="1" dirty="0"/>
              <a:t>　　　　　　　　　　　　　　　　　　　　　</a:t>
            </a:r>
            <a:r>
              <a:rPr lang="en-US" altLang="ja-JP" sz="2400" b="1" dirty="0"/>
              <a:t>every</a:t>
            </a:r>
            <a:r>
              <a:rPr lang="ja-JP" altLang="en-US" sz="2400" b="1" dirty="0"/>
              <a:t>　</a:t>
            </a:r>
            <a:r>
              <a:rPr lang="en-US" altLang="ja-JP" sz="2400" b="1"/>
              <a:t>20seconds</a:t>
            </a:r>
            <a:r>
              <a:rPr lang="ja-JP" altLang="en-US" sz="2400" b="1"/>
              <a:t>）</a:t>
            </a:r>
            <a:r>
              <a:rPr lang="ja-JP" altLang="en-US" sz="2400" b="1" dirty="0"/>
              <a:t>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/>
              <a:t>CMP21#2=raspberry Pi</a:t>
            </a:r>
            <a:r>
              <a:rPr lang="ja-JP" altLang="en-US" sz="2400" b="1" dirty="0"/>
              <a:t>）　</a:t>
            </a:r>
            <a:r>
              <a:rPr lang="en-US" altLang="ja-JP" b="1" dirty="0"/>
              <a:t>Jul.17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1453"/>
            <a:ext cx="10058400" cy="5029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1453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4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/>
          <a:lstStyle/>
          <a:p>
            <a:r>
              <a:rPr lang="ja-JP" altLang="en-US" b="1" dirty="0"/>
              <a:t>地上観測機器の精度</a:t>
            </a:r>
            <a:r>
              <a:rPr lang="en-US" altLang="ja-JP" sz="2400" b="1" dirty="0">
                <a:solidFill>
                  <a:prstClr val="black"/>
                </a:solidFill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</a:rPr>
              <a:t>（</a:t>
            </a:r>
            <a:r>
              <a:rPr lang="en-US" altLang="ja-JP" sz="2400" b="1" dirty="0">
                <a:solidFill>
                  <a:prstClr val="black"/>
                </a:solidFill>
              </a:rPr>
              <a:t>CMP#2</a:t>
            </a:r>
            <a:r>
              <a:rPr lang="ja-JP" altLang="en-US" sz="2400" b="1" dirty="0">
                <a:solidFill>
                  <a:prstClr val="black"/>
                </a:solidFill>
              </a:rPr>
              <a:t>＝</a:t>
            </a:r>
            <a:r>
              <a:rPr lang="en-US" altLang="ja-JP" sz="2400" b="1" dirty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/>
              <a:t>Jul.17</a:t>
            </a:r>
            <a:r>
              <a:rPr lang="ja-JP" altLang="en-US" sz="2400" b="1" dirty="0"/>
              <a:t>　</a:t>
            </a:r>
            <a:br>
              <a:rPr lang="en-US" altLang="ja-JP" sz="2400" b="1" dirty="0"/>
            </a:br>
            <a:r>
              <a:rPr lang="ja-JP" altLang="en-US" sz="2400" b="1" dirty="0"/>
              <a:t>　　　　　　　　　　　　　　　　　　　　　</a:t>
            </a:r>
            <a:r>
              <a:rPr lang="en-US" altLang="ja-JP" sz="2400" b="1" dirty="0"/>
              <a:t>every</a:t>
            </a:r>
            <a:r>
              <a:rPr lang="ja-JP" altLang="en-US" sz="2400" b="1" dirty="0"/>
              <a:t>　</a:t>
            </a:r>
            <a:r>
              <a:rPr lang="en-US" altLang="ja-JP" sz="2400" b="1"/>
              <a:t>30seconds</a:t>
            </a:r>
            <a:r>
              <a:rPr lang="ja-JP" altLang="en-US" sz="2400" b="1"/>
              <a:t>）</a:t>
            </a:r>
            <a:r>
              <a:rPr lang="ja-JP" altLang="en-US" sz="2400" b="1" dirty="0"/>
              <a:t>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6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81</Words>
  <Application>Microsoft Office PowerPoint</Application>
  <PresentationFormat>ワイド画面</PresentationFormat>
  <Paragraphs>11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游ゴシック Light</vt:lpstr>
      <vt:lpstr>Arial</vt:lpstr>
      <vt:lpstr>Office テーマ</vt:lpstr>
      <vt:lpstr>Chiba　Campaign　2017 全天日射量</vt:lpstr>
      <vt:lpstr>全天日射量（CMP21#2=raspberry Pi）　Jul.14</vt:lpstr>
      <vt:lpstr>地上観測機器の精度 （CMP#2＝raspberry Pi　Jul.14　 　　　　　　　　　　　　　　　　　　　　　every　2seconds）　</vt:lpstr>
      <vt:lpstr>全天日射量（CMP21#2=raspberry Pi）　Jul.15</vt:lpstr>
      <vt:lpstr>地上観測機器の精度 （CMP#2＝raspberry Pi　Jul.15　 　　　　　　　　　　　　　　　　　　　　　every　10seconds）　</vt:lpstr>
      <vt:lpstr>全天日射量（CMP21#2=raspberry Pi）　Jul.16</vt:lpstr>
      <vt:lpstr>地上観測機器の精度 （CMP#2＝raspberry Pi　Jul.16　 　　　　　　　　　　　　　　　　　　　　　every　20seconds）　</vt:lpstr>
      <vt:lpstr>全天日射量（CMP21#2=raspberry Pi）　Jul.17</vt:lpstr>
      <vt:lpstr>地上観測機器の精度 （CMP#2＝raspberry Pi　Jul.17　 　　　　　　　　　　　　　　　　　　　　　every　30seconds）　</vt:lpstr>
      <vt:lpstr>全天日射量（CMP21#2=raspberry Pi）　Jul.17</vt:lpstr>
      <vt:lpstr>地上観測機器の精度 （CMP#2＝raspberry Pi　Jul.17　 　　　　　　　　　　　　　　　　　　　　　every 60seconds）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入江仁士</cp:lastModifiedBy>
  <cp:revision>19</cp:revision>
  <dcterms:created xsi:type="dcterms:W3CDTF">2017-06-22T03:23:51Z</dcterms:created>
  <dcterms:modified xsi:type="dcterms:W3CDTF">2017-07-19T04:04:58Z</dcterms:modified>
</cp:coreProperties>
</file>