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3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3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2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6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4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4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0C9B-E9EB-48EA-978F-19694749D685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6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07680"/>
            <a:ext cx="9144000" cy="2387600"/>
          </a:xfrm>
        </p:spPr>
        <p:txBody>
          <a:bodyPr/>
          <a:lstStyle/>
          <a:p>
            <a:r>
              <a:rPr lang="en-US" altLang="ja-JP" sz="6500" b="1" dirty="0">
                <a:solidFill>
                  <a:prstClr val="black"/>
                </a:solidFill>
              </a:rPr>
              <a:t>Chiba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Campaign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2017</a:t>
            </a:r>
            <a:br>
              <a:rPr lang="en-US" altLang="ja-JP" sz="6500" b="1" dirty="0">
                <a:solidFill>
                  <a:prstClr val="black"/>
                </a:solidFill>
              </a:rPr>
            </a:br>
            <a:r>
              <a:rPr lang="ja-JP" altLang="en-US" sz="6500" b="1" dirty="0">
                <a:solidFill>
                  <a:prstClr val="black"/>
                </a:solidFill>
              </a:rPr>
              <a:t>ひまわりモニタ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12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595" t="21316" r="34712" b="8399"/>
          <a:stretch/>
        </p:blipFill>
        <p:spPr>
          <a:xfrm>
            <a:off x="2486827" y="1678559"/>
            <a:ext cx="6491710" cy="51647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>
                <a:solidFill>
                  <a:prstClr val="black"/>
                </a:solidFill>
              </a:rPr>
              <a:t>Jul.16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765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289" t="20894" r="33184" b="8005"/>
          <a:stretch/>
        </p:blipFill>
        <p:spPr>
          <a:xfrm>
            <a:off x="2487423" y="1698171"/>
            <a:ext cx="6473697" cy="50248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Jul.17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515" t="20973" r="33538" b="8100"/>
          <a:stretch/>
        </p:blipFill>
        <p:spPr>
          <a:xfrm>
            <a:off x="2487423" y="1690688"/>
            <a:ext cx="6473697" cy="50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230" t="21047" r="33948" b="8220"/>
          <a:stretch/>
        </p:blipFill>
        <p:spPr>
          <a:xfrm>
            <a:off x="2480856" y="1698169"/>
            <a:ext cx="6506389" cy="5093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Jul.17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96" t="20952" r="33862" b="8462"/>
          <a:stretch/>
        </p:blipFill>
        <p:spPr>
          <a:xfrm>
            <a:off x="2480856" y="1690688"/>
            <a:ext cx="6497681" cy="50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595" t="21316" r="34712" b="8399"/>
          <a:stretch/>
        </p:blipFill>
        <p:spPr>
          <a:xfrm>
            <a:off x="2486827" y="1678559"/>
            <a:ext cx="6491710" cy="51647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>
                <a:solidFill>
                  <a:prstClr val="black"/>
                </a:solidFill>
              </a:rPr>
              <a:t>Jul.17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723" t="20713" r="34246" b="8595"/>
          <a:stretch/>
        </p:blipFill>
        <p:spPr>
          <a:xfrm>
            <a:off x="2486827" y="1678559"/>
            <a:ext cx="6483002" cy="51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Jul.18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5248" t="20899" r="33492" b="8273"/>
          <a:stretch/>
        </p:blipFill>
        <p:spPr>
          <a:xfrm>
            <a:off x="2504840" y="1690688"/>
            <a:ext cx="6464989" cy="50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230" t="21047" r="33948" b="8220"/>
          <a:stretch/>
        </p:blipFill>
        <p:spPr>
          <a:xfrm>
            <a:off x="2480856" y="1698169"/>
            <a:ext cx="6506389" cy="5093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Jul.18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96" t="20952" r="33862" b="8462"/>
          <a:stretch/>
        </p:blipFill>
        <p:spPr>
          <a:xfrm>
            <a:off x="2480856" y="1690688"/>
            <a:ext cx="6497681" cy="509427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5219" t="20850" r="33869" b="8530"/>
          <a:stretch/>
        </p:blipFill>
        <p:spPr>
          <a:xfrm>
            <a:off x="2480856" y="1698169"/>
            <a:ext cx="6506389" cy="50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5448" t="20982" r="33970" b="8201"/>
          <a:stretch/>
        </p:blipFill>
        <p:spPr>
          <a:xfrm>
            <a:off x="2486826" y="1678559"/>
            <a:ext cx="6491711" cy="51123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>
                <a:solidFill>
                  <a:prstClr val="black"/>
                </a:solidFill>
              </a:rPr>
              <a:t>Jul.18</a:t>
            </a:r>
            <a:r>
              <a:rPr lang="ja-JP" altLang="en-US" sz="4000" b="1">
                <a:solidFill>
                  <a:prstClr val="black"/>
                </a:solidFill>
              </a:rPr>
              <a:t> </a:t>
            </a:r>
            <a:r>
              <a:rPr lang="en-US" altLang="ja-JP" sz="4000" b="1">
                <a:solidFill>
                  <a:prstClr val="black"/>
                </a:solidFill>
              </a:rPr>
              <a:t>at </a:t>
            </a:r>
            <a:r>
              <a:rPr lang="en-US" altLang="ja-JP" sz="4000" b="1" dirty="0">
                <a:solidFill>
                  <a:prstClr val="black"/>
                </a:solidFill>
              </a:rPr>
              <a:t>12:00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973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5240" t="20911" r="33501" b="8252"/>
          <a:stretch/>
        </p:blipFill>
        <p:spPr>
          <a:xfrm>
            <a:off x="2487423" y="1690687"/>
            <a:ext cx="6473698" cy="50323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Jul.14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37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5320" t="20961" r="33507" b="8201"/>
          <a:stretch/>
        </p:blipFill>
        <p:spPr>
          <a:xfrm>
            <a:off x="2480857" y="1698170"/>
            <a:ext cx="6541223" cy="50933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Jul.14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611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361" t="21072" r="34344" b="8162"/>
          <a:stretch/>
        </p:blipFill>
        <p:spPr>
          <a:xfrm>
            <a:off x="2486827" y="1678562"/>
            <a:ext cx="6474293" cy="51240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>
                <a:solidFill>
                  <a:prstClr val="black"/>
                </a:solidFill>
              </a:rPr>
              <a:t>Jul.14</a:t>
            </a:r>
            <a:r>
              <a:rPr lang="ja-JP" altLang="en-US" sz="4000" b="1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5318" t="20824" r="34181" b="8312"/>
          <a:stretch/>
        </p:blipFill>
        <p:spPr>
          <a:xfrm>
            <a:off x="2486827" y="1678561"/>
            <a:ext cx="6491710" cy="51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5262" t="21118" r="33877" b="8653"/>
          <a:stretch/>
        </p:blipFill>
        <p:spPr>
          <a:xfrm>
            <a:off x="2508068" y="1690688"/>
            <a:ext cx="6479178" cy="50323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>
                <a:solidFill>
                  <a:prstClr val="black"/>
                </a:solidFill>
              </a:rPr>
              <a:t>Jul.15</a:t>
            </a:r>
            <a:r>
              <a:rPr lang="ja-JP" altLang="en-US" b="1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901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5353" t="20871" r="33622" b="8307"/>
          <a:stretch/>
        </p:blipFill>
        <p:spPr>
          <a:xfrm>
            <a:off x="2480857" y="1698169"/>
            <a:ext cx="6523806" cy="50933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Jul.15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946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5272" t="20976" r="34357" b="8341"/>
          <a:stretch/>
        </p:blipFill>
        <p:spPr>
          <a:xfrm>
            <a:off x="2486827" y="1678560"/>
            <a:ext cx="6491710" cy="51240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>
                <a:solidFill>
                  <a:prstClr val="black"/>
                </a:solidFill>
              </a:rPr>
              <a:t>Jul.15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916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289" t="20894" r="33184" b="8005"/>
          <a:stretch/>
        </p:blipFill>
        <p:spPr>
          <a:xfrm>
            <a:off x="2487423" y="1698171"/>
            <a:ext cx="6473697" cy="50248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Jul.16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701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5230" t="21047" r="33948" b="8220"/>
          <a:stretch/>
        </p:blipFill>
        <p:spPr>
          <a:xfrm>
            <a:off x="2480856" y="1698169"/>
            <a:ext cx="6506389" cy="5093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Jul.16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418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26</Words>
  <Application>Microsoft Office PowerPoint</Application>
  <PresentationFormat>ワイド画面</PresentationFormat>
  <Paragraphs>16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游ゴシック</vt:lpstr>
      <vt:lpstr>游ゴシック Light</vt:lpstr>
      <vt:lpstr>Arial</vt:lpstr>
      <vt:lpstr>Office テーマ</vt:lpstr>
      <vt:lpstr>Chiba　Campaign　2017 ひまわりモニタ</vt:lpstr>
      <vt:lpstr>Cloud type　Jul.14 at 12:00</vt:lpstr>
      <vt:lpstr>全天日射量　Jul.14 at 12:00</vt:lpstr>
      <vt:lpstr>AOD　Jul.14 at 12:00</vt:lpstr>
      <vt:lpstr>Cloud type　Jul.15 at 12:00</vt:lpstr>
      <vt:lpstr>全天日射量　Jul.15 at 12:00</vt:lpstr>
      <vt:lpstr>AOD　Jul.15 at 12:00</vt:lpstr>
      <vt:lpstr>Cloud type　Jul.16 at 12:00</vt:lpstr>
      <vt:lpstr>全天日射量　Jul.16 at 12:00</vt:lpstr>
      <vt:lpstr>AOD　Jul.16 at 12:00</vt:lpstr>
      <vt:lpstr>Cloud type　Jul.17 at 12:00</vt:lpstr>
      <vt:lpstr>全天日射量　Jul.17 at 12:00</vt:lpstr>
      <vt:lpstr>AOD　Jul.17 at 12:00</vt:lpstr>
      <vt:lpstr>Cloud type　Jul.18 at 12:00</vt:lpstr>
      <vt:lpstr>全天日射量　Jul.18 at 12:00</vt:lpstr>
      <vt:lpstr>AOD　Jul.18 at 12:00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Irielab</dc:creator>
  <cp:lastModifiedBy>入江仁士</cp:lastModifiedBy>
  <cp:revision>13</cp:revision>
  <dcterms:created xsi:type="dcterms:W3CDTF">2017-07-11T06:09:43Z</dcterms:created>
  <dcterms:modified xsi:type="dcterms:W3CDTF">2017-07-19T03:56:54Z</dcterms:modified>
</cp:coreProperties>
</file>